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sldIdLst>
    <p:sldId id="256" r:id="rId5"/>
    <p:sldId id="257" r:id="rId6"/>
    <p:sldId id="259" r:id="rId7"/>
    <p:sldId id="258" r:id="rId8"/>
    <p:sldId id="263" r:id="rId9"/>
    <p:sldId id="260" r:id="rId10"/>
    <p:sldId id="265" r:id="rId11"/>
    <p:sldId id="264" r:id="rId12"/>
    <p:sldId id="267" r:id="rId13"/>
    <p:sldId id="266" r:id="rId14"/>
  </p:sldIdLst>
  <p:sldSz cx="12192000" cy="6858000"/>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7D3569-EB34-4A38-8B4F-194210996A25}" v="7" dt="2024-10-03T12:00:35.3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65" autoAdjust="0"/>
    <p:restoredTop sz="79877" autoAdjust="0"/>
  </p:normalViewPr>
  <p:slideViewPr>
    <p:cSldViewPr snapToGrid="0">
      <p:cViewPr varScale="1">
        <p:scale>
          <a:sx n="88" d="100"/>
          <a:sy n="88" d="100"/>
        </p:scale>
        <p:origin x="1512" y="90"/>
      </p:cViewPr>
      <p:guideLst/>
    </p:cSldViewPr>
  </p:slideViewPr>
  <p:notesTextViewPr>
    <p:cViewPr>
      <p:scale>
        <a:sx n="1" d="1"/>
        <a:sy n="1" d="1"/>
      </p:scale>
      <p:origin x="0" y="0"/>
    </p:cViewPr>
  </p:notesTextViewPr>
  <p:sorterViewPr>
    <p:cViewPr>
      <p:scale>
        <a:sx n="100" d="100"/>
        <a:sy n="100" d="100"/>
      </p:scale>
      <p:origin x="0" y="-1393"/>
    </p:cViewPr>
  </p:sorterViewPr>
  <p:notesViewPr>
    <p:cSldViewPr snapToGrid="0">
      <p:cViewPr varScale="1">
        <p:scale>
          <a:sx n="40" d="100"/>
          <a:sy n="40" d="100"/>
        </p:scale>
        <p:origin x="2665" y="2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 Gayton" userId="46dc1340-834d-4b37-b140-edda960ae4cb" providerId="ADAL" clId="{14CA860A-4C00-4F62-B51E-093D39D6365F}"/>
    <pc:docChg chg="custSel modSld sldOrd">
      <pc:chgData name="Maria Gayton" userId="46dc1340-834d-4b37-b140-edda960ae4cb" providerId="ADAL" clId="{14CA860A-4C00-4F62-B51E-093D39D6365F}" dt="2024-06-11T15:15:12.113" v="2386"/>
      <pc:docMkLst>
        <pc:docMk/>
      </pc:docMkLst>
      <pc:sldChg chg="modNotesTx">
        <pc:chgData name="Maria Gayton" userId="46dc1340-834d-4b37-b140-edda960ae4cb" providerId="ADAL" clId="{14CA860A-4C00-4F62-B51E-093D39D6365F}" dt="2024-06-11T09:09:01.705" v="220" actId="20577"/>
        <pc:sldMkLst>
          <pc:docMk/>
          <pc:sldMk cId="83934341" sldId="256"/>
        </pc:sldMkLst>
      </pc:sldChg>
      <pc:sldChg chg="addSp delSp modSp mod delAnim">
        <pc:chgData name="Maria Gayton" userId="46dc1340-834d-4b37-b140-edda960ae4cb" providerId="ADAL" clId="{14CA860A-4C00-4F62-B51E-093D39D6365F}" dt="2024-06-11T10:11:40.065" v="265" actId="1076"/>
        <pc:sldMkLst>
          <pc:docMk/>
          <pc:sldMk cId="4120671716" sldId="257"/>
        </pc:sldMkLst>
        <pc:spChg chg="mod">
          <ac:chgData name="Maria Gayton" userId="46dc1340-834d-4b37-b140-edda960ae4cb" providerId="ADAL" clId="{14CA860A-4C00-4F62-B51E-093D39D6365F}" dt="2024-06-11T10:01:58.968" v="225" actId="1076"/>
          <ac:spMkLst>
            <pc:docMk/>
            <pc:sldMk cId="4120671716" sldId="257"/>
            <ac:spMk id="5" creationId="{53827F56-BD9A-4B88-D236-BC1A1CB64A58}"/>
          </ac:spMkLst>
        </pc:spChg>
        <pc:spChg chg="mod">
          <ac:chgData name="Maria Gayton" userId="46dc1340-834d-4b37-b140-edda960ae4cb" providerId="ADAL" clId="{14CA860A-4C00-4F62-B51E-093D39D6365F}" dt="2024-06-11T10:11:40.065" v="265" actId="1076"/>
          <ac:spMkLst>
            <pc:docMk/>
            <pc:sldMk cId="4120671716" sldId="257"/>
            <ac:spMk id="6" creationId="{A02B5B6D-9CF9-9681-6189-61D820D9012A}"/>
          </ac:spMkLst>
        </pc:spChg>
        <pc:spChg chg="mod ord">
          <ac:chgData name="Maria Gayton" userId="46dc1340-834d-4b37-b140-edda960ae4cb" providerId="ADAL" clId="{14CA860A-4C00-4F62-B51E-093D39D6365F}" dt="2024-06-11T10:10:44.516" v="237" actId="166"/>
          <ac:spMkLst>
            <pc:docMk/>
            <pc:sldMk cId="4120671716" sldId="257"/>
            <ac:spMk id="7" creationId="{70715FDE-FFCD-F6EC-6840-297698446A92}"/>
          </ac:spMkLst>
        </pc:spChg>
        <pc:spChg chg="add mod">
          <ac:chgData name="Maria Gayton" userId="46dc1340-834d-4b37-b140-edda960ae4cb" providerId="ADAL" clId="{14CA860A-4C00-4F62-B51E-093D39D6365F}" dt="2024-06-11T10:11:27.809" v="264" actId="1076"/>
          <ac:spMkLst>
            <pc:docMk/>
            <pc:sldMk cId="4120671716" sldId="257"/>
            <ac:spMk id="8" creationId="{01D32493-0CE8-7A4D-F493-C6703416DCC1}"/>
          </ac:spMkLst>
        </pc:spChg>
        <pc:spChg chg="del mod">
          <ac:chgData name="Maria Gayton" userId="46dc1340-834d-4b37-b140-edda960ae4cb" providerId="ADAL" clId="{14CA860A-4C00-4F62-B51E-093D39D6365F}" dt="2024-06-11T10:01:38.156" v="223" actId="21"/>
          <ac:spMkLst>
            <pc:docMk/>
            <pc:sldMk cId="4120671716" sldId="257"/>
            <ac:spMk id="9" creationId="{78103C64-1B46-6665-867B-E0CB786927EA}"/>
          </ac:spMkLst>
        </pc:spChg>
        <pc:spChg chg="del">
          <ac:chgData name="Maria Gayton" userId="46dc1340-834d-4b37-b140-edda960ae4cb" providerId="ADAL" clId="{14CA860A-4C00-4F62-B51E-093D39D6365F}" dt="2024-06-11T10:01:52.814" v="224" actId="21"/>
          <ac:spMkLst>
            <pc:docMk/>
            <pc:sldMk cId="4120671716" sldId="257"/>
            <ac:spMk id="10" creationId="{69DDDCEC-8F0F-13FF-8BDF-29DBBBCF7ACF}"/>
          </ac:spMkLst>
        </pc:spChg>
        <pc:spChg chg="mod">
          <ac:chgData name="Maria Gayton" userId="46dc1340-834d-4b37-b140-edda960ae4cb" providerId="ADAL" clId="{14CA860A-4C00-4F62-B51E-093D39D6365F}" dt="2024-06-11T10:10:50.369" v="238" actId="1076"/>
          <ac:spMkLst>
            <pc:docMk/>
            <pc:sldMk cId="4120671716" sldId="257"/>
            <ac:spMk id="11" creationId="{EAB54A8F-3AA9-9299-9DF0-E083491A07BD}"/>
          </ac:spMkLst>
        </pc:spChg>
        <pc:picChg chg="mod">
          <ac:chgData name="Maria Gayton" userId="46dc1340-834d-4b37-b140-edda960ae4cb" providerId="ADAL" clId="{14CA860A-4C00-4F62-B51E-093D39D6365F}" dt="2024-06-11T10:02:14.864" v="227" actId="1076"/>
          <ac:picMkLst>
            <pc:docMk/>
            <pc:sldMk cId="4120671716" sldId="257"/>
            <ac:picMk id="2" creationId="{C0848B19-6BC3-BB48-EB05-51BE2E3A7951}"/>
          </ac:picMkLst>
        </pc:picChg>
        <pc:picChg chg="add mod">
          <ac:chgData name="Maria Gayton" userId="46dc1340-834d-4b37-b140-edda960ae4cb" providerId="ADAL" clId="{14CA860A-4C00-4F62-B51E-093D39D6365F}" dt="2024-06-11T10:10:53.542" v="240" actId="1076"/>
          <ac:picMkLst>
            <pc:docMk/>
            <pc:sldMk cId="4120671716" sldId="257"/>
            <ac:picMk id="3" creationId="{2D786B25-434F-1D10-8612-C59ECF6A2820}"/>
          </ac:picMkLst>
        </pc:picChg>
      </pc:sldChg>
      <pc:sldChg chg="modSp mod modNotesTx">
        <pc:chgData name="Maria Gayton" userId="46dc1340-834d-4b37-b140-edda960ae4cb" providerId="ADAL" clId="{14CA860A-4C00-4F62-B51E-093D39D6365F}" dt="2024-06-11T10:25:34.944" v="597" actId="20577"/>
        <pc:sldMkLst>
          <pc:docMk/>
          <pc:sldMk cId="4049275704" sldId="258"/>
        </pc:sldMkLst>
        <pc:spChg chg="mod">
          <ac:chgData name="Maria Gayton" userId="46dc1340-834d-4b37-b140-edda960ae4cb" providerId="ADAL" clId="{14CA860A-4C00-4F62-B51E-093D39D6365F}" dt="2024-06-11T10:25:10.757" v="594" actId="1076"/>
          <ac:spMkLst>
            <pc:docMk/>
            <pc:sldMk cId="4049275704" sldId="258"/>
            <ac:spMk id="13" creationId="{715AA2F2-3170-D1DF-B85B-4A2F00F61DDE}"/>
          </ac:spMkLst>
        </pc:spChg>
        <pc:picChg chg="mod">
          <ac:chgData name="Maria Gayton" userId="46dc1340-834d-4b37-b140-edda960ae4cb" providerId="ADAL" clId="{14CA860A-4C00-4F62-B51E-093D39D6365F}" dt="2024-06-11T10:25:05.446" v="593" actId="14100"/>
          <ac:picMkLst>
            <pc:docMk/>
            <pc:sldMk cId="4049275704" sldId="258"/>
            <ac:picMk id="2" creationId="{94FBD0FA-106C-34AA-EB26-6019C3F3C141}"/>
          </ac:picMkLst>
        </pc:picChg>
      </pc:sldChg>
      <pc:sldChg chg="modSp mod modNotesTx">
        <pc:chgData name="Maria Gayton" userId="46dc1340-834d-4b37-b140-edda960ae4cb" providerId="ADAL" clId="{14CA860A-4C00-4F62-B51E-093D39D6365F}" dt="2024-06-11T10:24:36.444" v="592" actId="20577"/>
        <pc:sldMkLst>
          <pc:docMk/>
          <pc:sldMk cId="4219876527" sldId="259"/>
        </pc:sldMkLst>
        <pc:spChg chg="mod">
          <ac:chgData name="Maria Gayton" userId="46dc1340-834d-4b37-b140-edda960ae4cb" providerId="ADAL" clId="{14CA860A-4C00-4F62-B51E-093D39D6365F}" dt="2024-06-11T10:21:31.163" v="270" actId="1076"/>
          <ac:spMkLst>
            <pc:docMk/>
            <pc:sldMk cId="4219876527" sldId="259"/>
            <ac:spMk id="3" creationId="{9BB1E68C-1DF4-529E-7C68-DEB22ED8611B}"/>
          </ac:spMkLst>
        </pc:spChg>
        <pc:spChg chg="mod">
          <ac:chgData name="Maria Gayton" userId="46dc1340-834d-4b37-b140-edda960ae4cb" providerId="ADAL" clId="{14CA860A-4C00-4F62-B51E-093D39D6365F}" dt="2024-06-11T10:22:51.641" v="385" actId="14100"/>
          <ac:spMkLst>
            <pc:docMk/>
            <pc:sldMk cId="4219876527" sldId="259"/>
            <ac:spMk id="6" creationId="{3481F100-4337-8211-3613-F04D01598BF1}"/>
          </ac:spMkLst>
        </pc:spChg>
        <pc:spChg chg="mod">
          <ac:chgData name="Maria Gayton" userId="46dc1340-834d-4b37-b140-edda960ae4cb" providerId="ADAL" clId="{14CA860A-4C00-4F62-B51E-093D39D6365F}" dt="2024-06-11T10:22:03.817" v="275" actId="1076"/>
          <ac:spMkLst>
            <pc:docMk/>
            <pc:sldMk cId="4219876527" sldId="259"/>
            <ac:spMk id="7" creationId="{E1C2FB56-BDCC-67E6-6E94-C7C37B75B2FB}"/>
          </ac:spMkLst>
        </pc:spChg>
        <pc:picChg chg="mod">
          <ac:chgData name="Maria Gayton" userId="46dc1340-834d-4b37-b140-edda960ae4cb" providerId="ADAL" clId="{14CA860A-4C00-4F62-B51E-093D39D6365F}" dt="2024-06-11T10:21:51.858" v="274" actId="1076"/>
          <ac:picMkLst>
            <pc:docMk/>
            <pc:sldMk cId="4219876527" sldId="259"/>
            <ac:picMk id="4" creationId="{E6754AA7-3A52-2B1B-13B8-B8F9F376F781}"/>
          </ac:picMkLst>
        </pc:picChg>
      </pc:sldChg>
      <pc:sldChg chg="modSp mod modNotesTx">
        <pc:chgData name="Maria Gayton" userId="46dc1340-834d-4b37-b140-edda960ae4cb" providerId="ADAL" clId="{14CA860A-4C00-4F62-B51E-093D39D6365F}" dt="2024-06-11T10:50:21.648" v="1021" actId="113"/>
        <pc:sldMkLst>
          <pc:docMk/>
          <pc:sldMk cId="1832330662" sldId="260"/>
        </pc:sldMkLst>
        <pc:spChg chg="mod">
          <ac:chgData name="Maria Gayton" userId="46dc1340-834d-4b37-b140-edda960ae4cb" providerId="ADAL" clId="{14CA860A-4C00-4F62-B51E-093D39D6365F}" dt="2024-06-11T10:48:48.831" v="853" actId="14100"/>
          <ac:spMkLst>
            <pc:docMk/>
            <pc:sldMk cId="1832330662" sldId="260"/>
            <ac:spMk id="2" creationId="{CD06F74C-89E3-6B70-3906-60372F33B90B}"/>
          </ac:spMkLst>
        </pc:spChg>
        <pc:picChg chg="mod">
          <ac:chgData name="Maria Gayton" userId="46dc1340-834d-4b37-b140-edda960ae4cb" providerId="ADAL" clId="{14CA860A-4C00-4F62-B51E-093D39D6365F}" dt="2024-06-11T10:48:42.366" v="852" actId="1076"/>
          <ac:picMkLst>
            <pc:docMk/>
            <pc:sldMk cId="1832330662" sldId="260"/>
            <ac:picMk id="8" creationId="{9D8CF4DC-414D-1716-54BE-FF228F0C2D36}"/>
          </ac:picMkLst>
        </pc:picChg>
      </pc:sldChg>
      <pc:sldChg chg="modSp mod modNotesTx">
        <pc:chgData name="Maria Gayton" userId="46dc1340-834d-4b37-b140-edda960ae4cb" providerId="ADAL" clId="{14CA860A-4C00-4F62-B51E-093D39D6365F}" dt="2024-06-11T14:42:26.353" v="1740" actId="20577"/>
        <pc:sldMkLst>
          <pc:docMk/>
          <pc:sldMk cId="3865999834" sldId="262"/>
        </pc:sldMkLst>
        <pc:spChg chg="mod">
          <ac:chgData name="Maria Gayton" userId="46dc1340-834d-4b37-b140-edda960ae4cb" providerId="ADAL" clId="{14CA860A-4C00-4F62-B51E-093D39D6365F}" dt="2024-06-11T14:20:29.360" v="1267" actId="20577"/>
          <ac:spMkLst>
            <pc:docMk/>
            <pc:sldMk cId="3865999834" sldId="262"/>
            <ac:spMk id="7" creationId="{EE9202DD-B703-7C70-F8CF-3E1C92AF7714}"/>
          </ac:spMkLst>
        </pc:spChg>
        <pc:spChg chg="mod">
          <ac:chgData name="Maria Gayton" userId="46dc1340-834d-4b37-b140-edda960ae4cb" providerId="ADAL" clId="{14CA860A-4C00-4F62-B51E-093D39D6365F}" dt="2024-06-11T14:22:22.467" v="1329" actId="33524"/>
          <ac:spMkLst>
            <pc:docMk/>
            <pc:sldMk cId="3865999834" sldId="262"/>
            <ac:spMk id="14" creationId="{00BA217D-AA5D-3D45-817C-F084BBB2BC12}"/>
          </ac:spMkLst>
        </pc:spChg>
        <pc:spChg chg="mod">
          <ac:chgData name="Maria Gayton" userId="46dc1340-834d-4b37-b140-edda960ae4cb" providerId="ADAL" clId="{14CA860A-4C00-4F62-B51E-093D39D6365F}" dt="2024-06-11T14:23:27.015" v="1332" actId="1076"/>
          <ac:spMkLst>
            <pc:docMk/>
            <pc:sldMk cId="3865999834" sldId="262"/>
            <ac:spMk id="16" creationId="{ADA8C9E7-7F0E-8C43-7AC6-2911107A251A}"/>
          </ac:spMkLst>
        </pc:spChg>
        <pc:spChg chg="mod">
          <ac:chgData name="Maria Gayton" userId="46dc1340-834d-4b37-b140-edda960ae4cb" providerId="ADAL" clId="{14CA860A-4C00-4F62-B51E-093D39D6365F}" dt="2024-06-11T14:23:29.084" v="1333" actId="1076"/>
          <ac:spMkLst>
            <pc:docMk/>
            <pc:sldMk cId="3865999834" sldId="262"/>
            <ac:spMk id="19" creationId="{C570748F-2554-1AF4-8090-ADEDB7A8F81A}"/>
          </ac:spMkLst>
        </pc:spChg>
        <pc:picChg chg="mod">
          <ac:chgData name="Maria Gayton" userId="46dc1340-834d-4b37-b140-edda960ae4cb" providerId="ADAL" clId="{14CA860A-4C00-4F62-B51E-093D39D6365F}" dt="2024-06-11T14:23:39.771" v="1334" actId="1076"/>
          <ac:picMkLst>
            <pc:docMk/>
            <pc:sldMk cId="3865999834" sldId="262"/>
            <ac:picMk id="11" creationId="{9A380BAF-876B-02D2-5E9D-B641FF89E473}"/>
          </ac:picMkLst>
        </pc:picChg>
      </pc:sldChg>
      <pc:sldChg chg="modSp mod">
        <pc:chgData name="Maria Gayton" userId="46dc1340-834d-4b37-b140-edda960ae4cb" providerId="ADAL" clId="{14CA860A-4C00-4F62-B51E-093D39D6365F}" dt="2024-06-11T10:45:34.249" v="676" actId="1076"/>
        <pc:sldMkLst>
          <pc:docMk/>
          <pc:sldMk cId="3120858803" sldId="263"/>
        </pc:sldMkLst>
        <pc:spChg chg="mod">
          <ac:chgData name="Maria Gayton" userId="46dc1340-834d-4b37-b140-edda960ae4cb" providerId="ADAL" clId="{14CA860A-4C00-4F62-B51E-093D39D6365F}" dt="2024-06-11T10:35:12.230" v="630" actId="1076"/>
          <ac:spMkLst>
            <pc:docMk/>
            <pc:sldMk cId="3120858803" sldId="263"/>
            <ac:spMk id="10" creationId="{3388F0BC-061F-8CFE-4099-1E4438CDC454}"/>
          </ac:spMkLst>
        </pc:spChg>
        <pc:spChg chg="mod">
          <ac:chgData name="Maria Gayton" userId="46dc1340-834d-4b37-b140-edda960ae4cb" providerId="ADAL" clId="{14CA860A-4C00-4F62-B51E-093D39D6365F}" dt="2024-06-11T10:33:22.663" v="599" actId="20577"/>
          <ac:spMkLst>
            <pc:docMk/>
            <pc:sldMk cId="3120858803" sldId="263"/>
            <ac:spMk id="11" creationId="{6EBCF1D5-9826-5D47-5AEB-94208C86B52D}"/>
          </ac:spMkLst>
        </pc:spChg>
        <pc:spChg chg="mod">
          <ac:chgData name="Maria Gayton" userId="46dc1340-834d-4b37-b140-edda960ae4cb" providerId="ADAL" clId="{14CA860A-4C00-4F62-B51E-093D39D6365F}" dt="2024-06-11T10:45:34.249" v="676" actId="1076"/>
          <ac:spMkLst>
            <pc:docMk/>
            <pc:sldMk cId="3120858803" sldId="263"/>
            <ac:spMk id="12" creationId="{7E07F5D1-6636-402C-0E89-F0E2A38ECEED}"/>
          </ac:spMkLst>
        </pc:spChg>
        <pc:spChg chg="mod">
          <ac:chgData name="Maria Gayton" userId="46dc1340-834d-4b37-b140-edda960ae4cb" providerId="ADAL" clId="{14CA860A-4C00-4F62-B51E-093D39D6365F}" dt="2024-06-11T10:44:39.586" v="668" actId="1076"/>
          <ac:spMkLst>
            <pc:docMk/>
            <pc:sldMk cId="3120858803" sldId="263"/>
            <ac:spMk id="13" creationId="{F4912BC0-43F3-6686-CFF9-1F018E7454C4}"/>
          </ac:spMkLst>
        </pc:spChg>
        <pc:spChg chg="mod">
          <ac:chgData name="Maria Gayton" userId="46dc1340-834d-4b37-b140-edda960ae4cb" providerId="ADAL" clId="{14CA860A-4C00-4F62-B51E-093D39D6365F}" dt="2024-06-11T10:45:13.209" v="672" actId="14100"/>
          <ac:spMkLst>
            <pc:docMk/>
            <pc:sldMk cId="3120858803" sldId="263"/>
            <ac:spMk id="14" creationId="{7423C983-CD59-40B1-535B-3CD2AE90A167}"/>
          </ac:spMkLst>
        </pc:spChg>
        <pc:spChg chg="mod">
          <ac:chgData name="Maria Gayton" userId="46dc1340-834d-4b37-b140-edda960ae4cb" providerId="ADAL" clId="{14CA860A-4C00-4F62-B51E-093D39D6365F}" dt="2024-06-11T10:36:10.285" v="636" actId="14100"/>
          <ac:spMkLst>
            <pc:docMk/>
            <pc:sldMk cId="3120858803" sldId="263"/>
            <ac:spMk id="15" creationId="{8F43604E-CB4C-3DBA-CD7D-02C872DFE74E}"/>
          </ac:spMkLst>
        </pc:spChg>
        <pc:spChg chg="mod">
          <ac:chgData name="Maria Gayton" userId="46dc1340-834d-4b37-b140-edda960ae4cb" providerId="ADAL" clId="{14CA860A-4C00-4F62-B51E-093D39D6365F}" dt="2024-06-11T10:43:42.757" v="665" actId="20577"/>
          <ac:spMkLst>
            <pc:docMk/>
            <pc:sldMk cId="3120858803" sldId="263"/>
            <ac:spMk id="16" creationId="{9C9EAE66-6C1F-1918-AA6D-83E17C993B8D}"/>
          </ac:spMkLst>
        </pc:spChg>
        <pc:spChg chg="mod">
          <ac:chgData name="Maria Gayton" userId="46dc1340-834d-4b37-b140-edda960ae4cb" providerId="ADAL" clId="{14CA860A-4C00-4F62-B51E-093D39D6365F}" dt="2024-06-11T10:37:04.911" v="652" actId="14100"/>
          <ac:spMkLst>
            <pc:docMk/>
            <pc:sldMk cId="3120858803" sldId="263"/>
            <ac:spMk id="17" creationId="{0EEAAD95-5ACF-EF93-D188-B8F118C7DBD5}"/>
          </ac:spMkLst>
        </pc:spChg>
        <pc:picChg chg="mod">
          <ac:chgData name="Maria Gayton" userId="46dc1340-834d-4b37-b140-edda960ae4cb" providerId="ADAL" clId="{14CA860A-4C00-4F62-B51E-093D39D6365F}" dt="2024-06-11T10:44:59.937" v="670" actId="1076"/>
          <ac:picMkLst>
            <pc:docMk/>
            <pc:sldMk cId="3120858803" sldId="263"/>
            <ac:picMk id="7" creationId="{D2B94A97-A17E-E48B-8570-B68EC5EA99AA}"/>
          </ac:picMkLst>
        </pc:picChg>
      </pc:sldChg>
      <pc:sldChg chg="addSp modSp mod modAnim modNotesTx">
        <pc:chgData name="Maria Gayton" userId="46dc1340-834d-4b37-b140-edda960ae4cb" providerId="ADAL" clId="{14CA860A-4C00-4F62-B51E-093D39D6365F}" dt="2024-06-11T14:53:01.777" v="2245" actId="20577"/>
        <pc:sldMkLst>
          <pc:docMk/>
          <pc:sldMk cId="3127776000" sldId="264"/>
        </pc:sldMkLst>
        <pc:spChg chg="add mod">
          <ac:chgData name="Maria Gayton" userId="46dc1340-834d-4b37-b140-edda960ae4cb" providerId="ADAL" clId="{14CA860A-4C00-4F62-B51E-093D39D6365F}" dt="2024-06-11T14:51:02.422" v="2058" actId="1076"/>
          <ac:spMkLst>
            <pc:docMk/>
            <pc:sldMk cId="3127776000" sldId="264"/>
            <ac:spMk id="2" creationId="{37D36F48-909C-0031-64B1-21B81C9CE95B}"/>
          </ac:spMkLst>
        </pc:spChg>
        <pc:spChg chg="mod">
          <ac:chgData name="Maria Gayton" userId="46dc1340-834d-4b37-b140-edda960ae4cb" providerId="ADAL" clId="{14CA860A-4C00-4F62-B51E-093D39D6365F}" dt="2024-06-11T14:38:37.976" v="1377" actId="113"/>
          <ac:spMkLst>
            <pc:docMk/>
            <pc:sldMk cId="3127776000" sldId="264"/>
            <ac:spMk id="17" creationId="{0AFAB57B-1027-FA49-4C46-0822265D3F9B}"/>
          </ac:spMkLst>
        </pc:spChg>
        <pc:spChg chg="mod">
          <ac:chgData name="Maria Gayton" userId="46dc1340-834d-4b37-b140-edda960ae4cb" providerId="ADAL" clId="{14CA860A-4C00-4F62-B51E-093D39D6365F}" dt="2024-06-11T14:50:54.261" v="2057" actId="1076"/>
          <ac:spMkLst>
            <pc:docMk/>
            <pc:sldMk cId="3127776000" sldId="264"/>
            <ac:spMk id="19" creationId="{2315811A-BE8A-93C3-204C-275AE6FB081D}"/>
          </ac:spMkLst>
        </pc:spChg>
        <pc:picChg chg="mod modCrop">
          <ac:chgData name="Maria Gayton" userId="46dc1340-834d-4b37-b140-edda960ae4cb" providerId="ADAL" clId="{14CA860A-4C00-4F62-B51E-093D39D6365F}" dt="2024-06-11T14:48:23.906" v="1795" actId="732"/>
          <ac:picMkLst>
            <pc:docMk/>
            <pc:sldMk cId="3127776000" sldId="264"/>
            <ac:picMk id="16" creationId="{0A87FF00-5968-673C-14A7-674017511C6A}"/>
          </ac:picMkLst>
        </pc:picChg>
      </pc:sldChg>
      <pc:sldChg chg="delSp mod delAnim">
        <pc:chgData name="Maria Gayton" userId="46dc1340-834d-4b37-b140-edda960ae4cb" providerId="ADAL" clId="{14CA860A-4C00-4F62-B51E-093D39D6365F}" dt="2024-06-11T14:50:39.910" v="2054" actId="21"/>
        <pc:sldMkLst>
          <pc:docMk/>
          <pc:sldMk cId="996532671" sldId="265"/>
        </pc:sldMkLst>
        <pc:spChg chg="del">
          <ac:chgData name="Maria Gayton" userId="46dc1340-834d-4b37-b140-edda960ae4cb" providerId="ADAL" clId="{14CA860A-4C00-4F62-B51E-093D39D6365F}" dt="2024-06-11T14:50:39.910" v="2054" actId="21"/>
          <ac:spMkLst>
            <pc:docMk/>
            <pc:sldMk cId="996532671" sldId="265"/>
            <ac:spMk id="10" creationId="{E8063F18-CD0F-10CE-7022-B6170D80D118}"/>
          </ac:spMkLst>
        </pc:spChg>
      </pc:sldChg>
      <pc:sldChg chg="modSp mod ord modNotesTx">
        <pc:chgData name="Maria Gayton" userId="46dc1340-834d-4b37-b140-edda960ae4cb" providerId="ADAL" clId="{14CA860A-4C00-4F62-B51E-093D39D6365F}" dt="2024-06-11T15:15:12.113" v="2386"/>
        <pc:sldMkLst>
          <pc:docMk/>
          <pc:sldMk cId="3390451840" sldId="266"/>
        </pc:sldMkLst>
        <pc:spChg chg="mod">
          <ac:chgData name="Maria Gayton" userId="46dc1340-834d-4b37-b140-edda960ae4cb" providerId="ADAL" clId="{14CA860A-4C00-4F62-B51E-093D39D6365F}" dt="2024-06-11T15:15:00.561" v="2382" actId="20577"/>
          <ac:spMkLst>
            <pc:docMk/>
            <pc:sldMk cId="3390451840" sldId="266"/>
            <ac:spMk id="15" creationId="{2611BC5A-7DEA-E288-F4AC-2411718A1104}"/>
          </ac:spMkLst>
        </pc:spChg>
      </pc:sldChg>
    </pc:docChg>
  </pc:docChgLst>
  <pc:docChgLst>
    <pc:chgData name="Maria Gayton" userId="46dc1340-834d-4b37-b140-edda960ae4cb" providerId="ADAL" clId="{FC7D3569-EB34-4A38-8B4F-194210996A25}"/>
    <pc:docChg chg="undo custSel addSld delSld modSld sldOrd">
      <pc:chgData name="Maria Gayton" userId="46dc1340-834d-4b37-b140-edda960ae4cb" providerId="ADAL" clId="{FC7D3569-EB34-4A38-8B4F-194210996A25}" dt="2024-10-03T12:01:05.908" v="2317" actId="2696"/>
      <pc:docMkLst>
        <pc:docMk/>
      </pc:docMkLst>
      <pc:sldChg chg="addSp delSp modSp mod modNotesTx">
        <pc:chgData name="Maria Gayton" userId="46dc1340-834d-4b37-b140-edda960ae4cb" providerId="ADAL" clId="{FC7D3569-EB34-4A38-8B4F-194210996A25}" dt="2024-10-03T11:54:11.299" v="2221" actId="1076"/>
        <pc:sldMkLst>
          <pc:docMk/>
          <pc:sldMk cId="83934341" sldId="256"/>
        </pc:sldMkLst>
        <pc:spChg chg="mod">
          <ac:chgData name="Maria Gayton" userId="46dc1340-834d-4b37-b140-edda960ae4cb" providerId="ADAL" clId="{FC7D3569-EB34-4A38-8B4F-194210996A25}" dt="2024-10-02T13:52:59.260" v="4" actId="1076"/>
          <ac:spMkLst>
            <pc:docMk/>
            <pc:sldMk cId="83934341" sldId="256"/>
            <ac:spMk id="9" creationId="{33D434B2-6602-DA3D-EC6D-E3D4B2C5C512}"/>
          </ac:spMkLst>
        </pc:spChg>
        <pc:picChg chg="del mod">
          <ac:chgData name="Maria Gayton" userId="46dc1340-834d-4b37-b140-edda960ae4cb" providerId="ADAL" clId="{FC7D3569-EB34-4A38-8B4F-194210996A25}" dt="2024-10-02T13:59:09.513" v="20" actId="21"/>
          <ac:picMkLst>
            <pc:docMk/>
            <pc:sldMk cId="83934341" sldId="256"/>
            <ac:picMk id="3" creationId="{AF97A1F5-F43D-616F-C0C2-67EB87D73BA4}"/>
          </ac:picMkLst>
        </pc:picChg>
        <pc:picChg chg="del mod">
          <ac:chgData name="Maria Gayton" userId="46dc1340-834d-4b37-b140-edda960ae4cb" providerId="ADAL" clId="{FC7D3569-EB34-4A38-8B4F-194210996A25}" dt="2024-10-02T13:58:30.525" v="13" actId="21"/>
          <ac:picMkLst>
            <pc:docMk/>
            <pc:sldMk cId="83934341" sldId="256"/>
            <ac:picMk id="5" creationId="{67CFE7B4-82E3-81A7-4BF1-4D4A6C1734C5}"/>
          </ac:picMkLst>
        </pc:picChg>
        <pc:picChg chg="mod">
          <ac:chgData name="Maria Gayton" userId="46dc1340-834d-4b37-b140-edda960ae4cb" providerId="ADAL" clId="{FC7D3569-EB34-4A38-8B4F-194210996A25}" dt="2024-10-03T11:54:11.299" v="2221" actId="1076"/>
          <ac:picMkLst>
            <pc:docMk/>
            <pc:sldMk cId="83934341" sldId="256"/>
            <ac:picMk id="6" creationId="{914FF3DA-3DE2-E35F-F1A8-7B244243831F}"/>
          </ac:picMkLst>
        </pc:picChg>
        <pc:picChg chg="add mod">
          <ac:chgData name="Maria Gayton" userId="46dc1340-834d-4b37-b140-edda960ae4cb" providerId="ADAL" clId="{FC7D3569-EB34-4A38-8B4F-194210996A25}" dt="2024-10-02T13:59:16.447" v="22" actId="1076"/>
          <ac:picMkLst>
            <pc:docMk/>
            <pc:sldMk cId="83934341" sldId="256"/>
            <ac:picMk id="7" creationId="{B282E577-AF4D-B356-5395-DA51E1976FDE}"/>
          </ac:picMkLst>
        </pc:picChg>
      </pc:sldChg>
      <pc:sldChg chg="modNotesTx">
        <pc:chgData name="Maria Gayton" userId="46dc1340-834d-4b37-b140-edda960ae4cb" providerId="ADAL" clId="{FC7D3569-EB34-4A38-8B4F-194210996A25}" dt="2024-10-02T14:10:03.612" v="767" actId="20577"/>
        <pc:sldMkLst>
          <pc:docMk/>
          <pc:sldMk cId="4120671716" sldId="257"/>
        </pc:sldMkLst>
      </pc:sldChg>
      <pc:sldChg chg="add del modNotesTx">
        <pc:chgData name="Maria Gayton" userId="46dc1340-834d-4b37-b140-edda960ae4cb" providerId="ADAL" clId="{FC7D3569-EB34-4A38-8B4F-194210996A25}" dt="2024-10-02T14:55:29.229" v="1411" actId="20577"/>
        <pc:sldMkLst>
          <pc:docMk/>
          <pc:sldMk cId="4049275704" sldId="258"/>
        </pc:sldMkLst>
      </pc:sldChg>
      <pc:sldChg chg="add del modNotesTx">
        <pc:chgData name="Maria Gayton" userId="46dc1340-834d-4b37-b140-edda960ae4cb" providerId="ADAL" clId="{FC7D3569-EB34-4A38-8B4F-194210996A25}" dt="2024-10-02T14:44:28.915" v="1032" actId="20577"/>
        <pc:sldMkLst>
          <pc:docMk/>
          <pc:sldMk cId="4219876527" sldId="259"/>
        </pc:sldMkLst>
      </pc:sldChg>
      <pc:sldChg chg="modSp mod modNotesTx">
        <pc:chgData name="Maria Gayton" userId="46dc1340-834d-4b37-b140-edda960ae4cb" providerId="ADAL" clId="{FC7D3569-EB34-4A38-8B4F-194210996A25}" dt="2024-10-03T11:55:58.977" v="2309" actId="20577"/>
        <pc:sldMkLst>
          <pc:docMk/>
          <pc:sldMk cId="1832330662" sldId="260"/>
        </pc:sldMkLst>
        <pc:spChg chg="mod">
          <ac:chgData name="Maria Gayton" userId="46dc1340-834d-4b37-b140-edda960ae4cb" providerId="ADAL" clId="{FC7D3569-EB34-4A38-8B4F-194210996A25}" dt="2024-10-02T15:01:43.455" v="1447" actId="14100"/>
          <ac:spMkLst>
            <pc:docMk/>
            <pc:sldMk cId="1832330662" sldId="260"/>
            <ac:spMk id="14" creationId="{3D9EE9C7-6E2D-54A6-B0B2-383E0DA1BDCB}"/>
          </ac:spMkLst>
        </pc:spChg>
      </pc:sldChg>
      <pc:sldChg chg="del ord modNotesTx">
        <pc:chgData name="Maria Gayton" userId="46dc1340-834d-4b37-b140-edda960ae4cb" providerId="ADAL" clId="{FC7D3569-EB34-4A38-8B4F-194210996A25}" dt="2024-10-03T12:01:05.908" v="2317" actId="2696"/>
        <pc:sldMkLst>
          <pc:docMk/>
          <pc:sldMk cId="3865999834" sldId="262"/>
        </pc:sldMkLst>
      </pc:sldChg>
      <pc:sldChg chg="modSp add del mod">
        <pc:chgData name="Maria Gayton" userId="46dc1340-834d-4b37-b140-edda960ae4cb" providerId="ADAL" clId="{FC7D3569-EB34-4A38-8B4F-194210996A25}" dt="2024-10-02T14:58:28.029" v="1429" actId="20577"/>
        <pc:sldMkLst>
          <pc:docMk/>
          <pc:sldMk cId="3120858803" sldId="263"/>
        </pc:sldMkLst>
        <pc:spChg chg="mod">
          <ac:chgData name="Maria Gayton" userId="46dc1340-834d-4b37-b140-edda960ae4cb" providerId="ADAL" clId="{FC7D3569-EB34-4A38-8B4F-194210996A25}" dt="2024-10-02T14:58:02.794" v="1416" actId="1076"/>
          <ac:spMkLst>
            <pc:docMk/>
            <pc:sldMk cId="3120858803" sldId="263"/>
            <ac:spMk id="14" creationId="{7423C983-CD59-40B1-535B-3CD2AE90A167}"/>
          </ac:spMkLst>
        </pc:spChg>
        <pc:spChg chg="mod">
          <ac:chgData name="Maria Gayton" userId="46dc1340-834d-4b37-b140-edda960ae4cb" providerId="ADAL" clId="{FC7D3569-EB34-4A38-8B4F-194210996A25}" dt="2024-10-02T14:58:28.029" v="1429" actId="20577"/>
          <ac:spMkLst>
            <pc:docMk/>
            <pc:sldMk cId="3120858803" sldId="263"/>
            <ac:spMk id="15" creationId="{8F43604E-CB4C-3DBA-CD7D-02C872DFE74E}"/>
          </ac:spMkLst>
        </pc:spChg>
        <pc:picChg chg="mod">
          <ac:chgData name="Maria Gayton" userId="46dc1340-834d-4b37-b140-edda960ae4cb" providerId="ADAL" clId="{FC7D3569-EB34-4A38-8B4F-194210996A25}" dt="2024-10-02T14:57:21.962" v="1415" actId="14100"/>
          <ac:picMkLst>
            <pc:docMk/>
            <pc:sldMk cId="3120858803" sldId="263"/>
            <ac:picMk id="7" creationId="{D2B94A97-A17E-E48B-8570-B68EC5EA99AA}"/>
          </ac:picMkLst>
        </pc:picChg>
      </pc:sldChg>
      <pc:sldChg chg="modSp">
        <pc:chgData name="Maria Gayton" userId="46dc1340-834d-4b37-b140-edda960ae4cb" providerId="ADAL" clId="{FC7D3569-EB34-4A38-8B4F-194210996A25}" dt="2024-10-03T09:44:01.245" v="1927" actId="20577"/>
        <pc:sldMkLst>
          <pc:docMk/>
          <pc:sldMk cId="3127776000" sldId="264"/>
        </pc:sldMkLst>
        <pc:spChg chg="mod">
          <ac:chgData name="Maria Gayton" userId="46dc1340-834d-4b37-b140-edda960ae4cb" providerId="ADAL" clId="{FC7D3569-EB34-4A38-8B4F-194210996A25}" dt="2024-10-03T09:44:01.245" v="1927" actId="20577"/>
          <ac:spMkLst>
            <pc:docMk/>
            <pc:sldMk cId="3127776000" sldId="264"/>
            <ac:spMk id="2" creationId="{37D36F48-909C-0031-64B1-21B81C9CE95B}"/>
          </ac:spMkLst>
        </pc:spChg>
      </pc:sldChg>
      <pc:sldChg chg="addSp delSp modSp mod">
        <pc:chgData name="Maria Gayton" userId="46dc1340-834d-4b37-b140-edda960ae4cb" providerId="ADAL" clId="{FC7D3569-EB34-4A38-8B4F-194210996A25}" dt="2024-10-03T12:00:45.531" v="2316" actId="1076"/>
        <pc:sldMkLst>
          <pc:docMk/>
          <pc:sldMk cId="996532671" sldId="265"/>
        </pc:sldMkLst>
        <pc:picChg chg="add mod">
          <ac:chgData name="Maria Gayton" userId="46dc1340-834d-4b37-b140-edda960ae4cb" providerId="ADAL" clId="{FC7D3569-EB34-4A38-8B4F-194210996A25}" dt="2024-10-03T12:00:45.531" v="2316" actId="1076"/>
          <ac:picMkLst>
            <pc:docMk/>
            <pc:sldMk cId="996532671" sldId="265"/>
            <ac:picMk id="3" creationId="{CD218056-F6B1-27B2-1840-0269324E2FA0}"/>
          </ac:picMkLst>
        </pc:picChg>
        <pc:picChg chg="del">
          <ac:chgData name="Maria Gayton" userId="46dc1340-834d-4b37-b140-edda960ae4cb" providerId="ADAL" clId="{FC7D3569-EB34-4A38-8B4F-194210996A25}" dt="2024-10-03T12:00:11.357" v="2310" actId="21"/>
          <ac:picMkLst>
            <pc:docMk/>
            <pc:sldMk cId="996532671" sldId="265"/>
            <ac:picMk id="11" creationId="{4167C4E5-A3E4-785D-381E-79C6BA4D90C5}"/>
          </ac:picMkLst>
        </pc:picChg>
      </pc:sldChg>
      <pc:sldChg chg="modNotesTx">
        <pc:chgData name="Maria Gayton" userId="46dc1340-834d-4b37-b140-edda960ae4cb" providerId="ADAL" clId="{FC7D3569-EB34-4A38-8B4F-194210996A25}" dt="2024-10-03T11:53:53.341" v="2220" actId="20577"/>
        <pc:sldMkLst>
          <pc:docMk/>
          <pc:sldMk cId="3390451840" sldId="266"/>
        </pc:sldMkLst>
      </pc:sldChg>
      <pc:sldChg chg="addSp modSp mod modNotesTx">
        <pc:chgData name="Maria Gayton" userId="46dc1340-834d-4b37-b140-edda960ae4cb" providerId="ADAL" clId="{FC7D3569-EB34-4A38-8B4F-194210996A25}" dt="2024-10-03T09:50:45.596" v="2056" actId="1076"/>
        <pc:sldMkLst>
          <pc:docMk/>
          <pc:sldMk cId="4037156932" sldId="267"/>
        </pc:sldMkLst>
        <pc:spChg chg="add mod">
          <ac:chgData name="Maria Gayton" userId="46dc1340-834d-4b37-b140-edda960ae4cb" providerId="ADAL" clId="{FC7D3569-EB34-4A38-8B4F-194210996A25}" dt="2024-10-03T09:50:31.161" v="2053" actId="1076"/>
          <ac:spMkLst>
            <pc:docMk/>
            <pc:sldMk cId="4037156932" sldId="267"/>
            <ac:spMk id="7" creationId="{B2E2E3CB-62DD-8437-24F9-2B990B4B697D}"/>
          </ac:spMkLst>
        </pc:spChg>
        <pc:picChg chg="add mod">
          <ac:chgData name="Maria Gayton" userId="46dc1340-834d-4b37-b140-edda960ae4cb" providerId="ADAL" clId="{FC7D3569-EB34-4A38-8B4F-194210996A25}" dt="2024-10-03T09:50:31.161" v="2053" actId="1076"/>
          <ac:picMkLst>
            <pc:docMk/>
            <pc:sldMk cId="4037156932" sldId="267"/>
            <ac:picMk id="3" creationId="{18F2E0E4-AD2D-EBD8-578A-9C3B2C7286E0}"/>
          </ac:picMkLst>
        </pc:picChg>
        <pc:picChg chg="mod">
          <ac:chgData name="Maria Gayton" userId="46dc1340-834d-4b37-b140-edda960ae4cb" providerId="ADAL" clId="{FC7D3569-EB34-4A38-8B4F-194210996A25}" dt="2024-10-03T09:50:38.544" v="2054" actId="1076"/>
          <ac:picMkLst>
            <pc:docMk/>
            <pc:sldMk cId="4037156932" sldId="267"/>
            <ac:picMk id="4" creationId="{0DD1A610-E784-FB80-25D2-0C47573D43CC}"/>
          </ac:picMkLst>
        </pc:picChg>
        <pc:picChg chg="mod">
          <ac:chgData name="Maria Gayton" userId="46dc1340-834d-4b37-b140-edda960ae4cb" providerId="ADAL" clId="{FC7D3569-EB34-4A38-8B4F-194210996A25}" dt="2024-10-03T09:50:45.596" v="2056" actId="1076"/>
          <ac:picMkLst>
            <pc:docMk/>
            <pc:sldMk cId="4037156932" sldId="267"/>
            <ac:picMk id="5" creationId="{DCBCA58B-8DD7-0908-E791-22D5731AD65F}"/>
          </ac:picMkLst>
        </pc:picChg>
        <pc:picChg chg="mod">
          <ac:chgData name="Maria Gayton" userId="46dc1340-834d-4b37-b140-edda960ae4cb" providerId="ADAL" clId="{FC7D3569-EB34-4A38-8B4F-194210996A25}" dt="2024-10-03T09:50:41.320" v="2055" actId="1076"/>
          <ac:picMkLst>
            <pc:docMk/>
            <pc:sldMk cId="4037156932" sldId="267"/>
            <ac:picMk id="6" creationId="{E6E9F27F-9D58-4037-E100-C0F3150D310F}"/>
          </ac:picMkLst>
        </pc:picChg>
      </pc:sldChg>
    </pc:docChg>
  </pc:docChgLst>
  <pc:docChgLst>
    <pc:chgData name="Maria Gayton" userId="46dc1340-834d-4b37-b140-edda960ae4cb" providerId="ADAL" clId="{AA873DCA-A8CB-4EFA-A61D-57F38FCAF3D6}"/>
    <pc:docChg chg="modSld">
      <pc:chgData name="Maria Gayton" userId="46dc1340-834d-4b37-b140-edda960ae4cb" providerId="ADAL" clId="{AA873DCA-A8CB-4EFA-A61D-57F38FCAF3D6}" dt="2024-09-17T13:14:44.474" v="28" actId="20577"/>
      <pc:docMkLst>
        <pc:docMk/>
      </pc:docMkLst>
      <pc:sldChg chg="modNotesTx">
        <pc:chgData name="Maria Gayton" userId="46dc1340-834d-4b37-b140-edda960ae4cb" providerId="ADAL" clId="{AA873DCA-A8CB-4EFA-A61D-57F38FCAF3D6}" dt="2024-09-17T13:03:26.668" v="8" actId="20577"/>
        <pc:sldMkLst>
          <pc:docMk/>
          <pc:sldMk cId="4219876527" sldId="259"/>
        </pc:sldMkLst>
      </pc:sldChg>
      <pc:sldChg chg="modNotesTx">
        <pc:chgData name="Maria Gayton" userId="46dc1340-834d-4b37-b140-edda960ae4cb" providerId="ADAL" clId="{AA873DCA-A8CB-4EFA-A61D-57F38FCAF3D6}" dt="2024-09-17T13:10:49.647" v="9" actId="20577"/>
        <pc:sldMkLst>
          <pc:docMk/>
          <pc:sldMk cId="3865999834" sldId="262"/>
        </pc:sldMkLst>
      </pc:sldChg>
      <pc:sldChg chg="modSp mod modNotesTx">
        <pc:chgData name="Maria Gayton" userId="46dc1340-834d-4b37-b140-edda960ae4cb" providerId="ADAL" clId="{AA873DCA-A8CB-4EFA-A61D-57F38FCAF3D6}" dt="2024-09-17T13:14:44.474" v="28" actId="20577"/>
        <pc:sldMkLst>
          <pc:docMk/>
          <pc:sldMk cId="996532671" sldId="265"/>
        </pc:sldMkLst>
        <pc:spChg chg="mod">
          <ac:chgData name="Maria Gayton" userId="46dc1340-834d-4b37-b140-edda960ae4cb" providerId="ADAL" clId="{AA873DCA-A8CB-4EFA-A61D-57F38FCAF3D6}" dt="2024-09-17T13:13:01.733" v="11" actId="1076"/>
          <ac:spMkLst>
            <pc:docMk/>
            <pc:sldMk cId="996532671" sldId="265"/>
            <ac:spMk id="9" creationId="{F4EC82ED-BD00-D9E5-2AEB-CDBCA2866997}"/>
          </ac:spMkLst>
        </pc:spChg>
        <pc:spChg chg="mod">
          <ac:chgData name="Maria Gayton" userId="46dc1340-834d-4b37-b140-edda960ae4cb" providerId="ADAL" clId="{AA873DCA-A8CB-4EFA-A61D-57F38FCAF3D6}" dt="2024-09-17T13:13:07.598" v="13" actId="1076"/>
          <ac:spMkLst>
            <pc:docMk/>
            <pc:sldMk cId="996532671" sldId="265"/>
            <ac:spMk id="12" creationId="{987EBC5C-86F3-7C8E-89A5-DEC326136B23}"/>
          </ac:spMkLst>
        </pc:spChg>
        <pc:picChg chg="mod">
          <ac:chgData name="Maria Gayton" userId="46dc1340-834d-4b37-b140-edda960ae4cb" providerId="ADAL" clId="{AA873DCA-A8CB-4EFA-A61D-57F38FCAF3D6}" dt="2024-09-17T13:13:12.463" v="14" actId="1076"/>
          <ac:picMkLst>
            <pc:docMk/>
            <pc:sldMk cId="996532671" sldId="265"/>
            <ac:picMk id="11" creationId="{4167C4E5-A3E4-785D-381E-79C6BA4D90C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7AF40296-4ACE-4663-BB15-DC8E7B3A5E86}" type="datetimeFigureOut">
              <a:rPr lang="en-GB" smtClean="0"/>
              <a:t>11/02/2025</a:t>
            </a:fld>
            <a:endParaRPr lang="en-GB"/>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90258CBD-6D49-492D-983D-F8660440E6DE}" type="slidenum">
              <a:rPr lang="en-GB" smtClean="0"/>
              <a:t>‹#›</a:t>
            </a:fld>
            <a:endParaRPr lang="en-GB"/>
          </a:p>
        </p:txBody>
      </p:sp>
    </p:spTree>
    <p:extLst>
      <p:ext uri="{BB962C8B-B14F-4D97-AF65-F5344CB8AC3E}">
        <p14:creationId xmlns:p14="http://schemas.microsoft.com/office/powerpoint/2010/main" val="2950757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youtu.be/bhdxmKcmVzw"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www.iwm.org.uk/learning/resources/the-1940s-house" TargetMode="External"/><Relationship Id="rId4" Type="http://schemas.openxmlformats.org/officeDocument/2006/relationships/hyperlink" Target="https://youtu.be/HPVvta-tHC8"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iwm.org.uk/"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p>
          <a:p>
            <a:r>
              <a:rPr lang="en-GB" dirty="0">
                <a:solidFill>
                  <a:srgbClr val="002060"/>
                </a:solidFill>
                <a:latin typeface="Berlin Sans FB" panose="020E0602020502020306" pitchFamily="34" charset="0"/>
              </a:rPr>
              <a:t>DHC - W-19-1-p130- Verwood ‘Recollections of our Billeting Officer’ </a:t>
            </a:r>
          </a:p>
          <a:p>
            <a:r>
              <a:rPr lang="en-GB" dirty="0">
                <a:solidFill>
                  <a:srgbClr val="002060"/>
                </a:solidFill>
                <a:latin typeface="Berlin Sans FB" panose="020E0602020502020306" pitchFamily="34" charset="0"/>
              </a:rPr>
              <a:t>This image comes from a big book which tells us about all the ways that the Women’s Institute in dorset helped with the war effort. The image comes from the pages dedicated to the Verwood branch and has been painted by a member of the WI. It is headed ‘Recollections of a Billeting Officer’. Can you think of another word for recollection? Do you remember what billets are? </a:t>
            </a:r>
          </a:p>
          <a:p>
            <a:endParaRPr lang="en-GB" dirty="0">
              <a:solidFill>
                <a:srgbClr val="002060"/>
              </a:solidFill>
              <a:latin typeface="Berlin Sans FB" panose="020E0602020502020306" pitchFamily="34" charset="0"/>
            </a:endParaRPr>
          </a:p>
          <a:p>
            <a:r>
              <a:rPr lang="en-GB" dirty="0">
                <a:solidFill>
                  <a:srgbClr val="002060"/>
                </a:solidFill>
                <a:latin typeface="Berlin Sans FB" panose="020E0602020502020306" pitchFamily="34" charset="0"/>
              </a:rPr>
              <a:t>Stanley (Age 8) changing billets – ‘I’ll carry my bag now Miss,  It’ll look better, won’t it?’ - what is happening to Stanley? Where are he and the billeting officer? Why did Stanley say it would look better if he carried his bag? How do you think Stanley feels? If he had been moving to your house, how would you welcome him in?</a:t>
            </a:r>
          </a:p>
        </p:txBody>
      </p:sp>
      <p:sp>
        <p:nvSpPr>
          <p:cNvPr id="4" name="Slide Number Placeholder 3"/>
          <p:cNvSpPr>
            <a:spLocks noGrp="1"/>
          </p:cNvSpPr>
          <p:nvPr>
            <p:ph type="sldNum" sz="quarter" idx="5"/>
          </p:nvPr>
        </p:nvSpPr>
        <p:spPr/>
        <p:txBody>
          <a:bodyPr/>
          <a:lstStyle/>
          <a:p>
            <a:fld id="{90258CBD-6D49-492D-983D-F8660440E6DE}" type="slidenum">
              <a:rPr lang="en-GB" smtClean="0"/>
              <a:t>1</a:t>
            </a:fld>
            <a:endParaRPr lang="en-GB"/>
          </a:p>
        </p:txBody>
      </p:sp>
    </p:spTree>
    <p:extLst>
      <p:ext uri="{BB962C8B-B14F-4D97-AF65-F5344CB8AC3E}">
        <p14:creationId xmlns:p14="http://schemas.microsoft.com/office/powerpoint/2010/main" val="79446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Berlin Sans FB" panose="020E0602020502020306" pitchFamily="34" charset="0"/>
              </a:rPr>
              <a:t>Summary point – people in the 1940’s lived in smaller homes and had less things, so they needed extra furniture an equipment to help accommodate the refugees. </a:t>
            </a:r>
          </a:p>
          <a:p>
            <a:r>
              <a:rPr lang="en-GB" dirty="0">
                <a:latin typeface="Berlin Sans FB" panose="020E0602020502020306" pitchFamily="34" charset="0"/>
              </a:rPr>
              <a:t>‘Schedule of Furniture Activity Sheet’</a:t>
            </a:r>
          </a:p>
          <a:p>
            <a:endParaRPr lang="en-GB" dirty="0">
              <a:latin typeface="Berlin Sans FB" panose="020E0602020502020306" pitchFamily="34" charset="0"/>
            </a:endParaRPr>
          </a:p>
          <a:p>
            <a:pPr>
              <a:lnSpc>
                <a:spcPct val="107000"/>
              </a:lnSpc>
              <a:spcAft>
                <a:spcPts val="800"/>
              </a:spcAft>
            </a:pPr>
            <a:r>
              <a:rPr lang="en-GB" sz="1200" dirty="0">
                <a:solidFill>
                  <a:srgbClr val="002060"/>
                </a:solidFill>
                <a:latin typeface="Berlin Sans FB" panose="020E0602020502020306" pitchFamily="34" charset="0"/>
              </a:rPr>
              <a:t>Useful </a:t>
            </a:r>
            <a:r>
              <a:rPr lang="en-GB" sz="1200" dirty="0" err="1">
                <a:solidFill>
                  <a:srgbClr val="002060"/>
                </a:solidFill>
                <a:latin typeface="Berlin Sans FB" panose="020E0602020502020306" pitchFamily="34" charset="0"/>
              </a:rPr>
              <a:t>youtube</a:t>
            </a:r>
            <a:r>
              <a:rPr lang="en-GB" sz="1200" dirty="0">
                <a:solidFill>
                  <a:srgbClr val="002060"/>
                </a:solidFill>
                <a:latin typeface="Berlin Sans FB" panose="020E0602020502020306" pitchFamily="34" charset="0"/>
              </a:rPr>
              <a:t>  links:</a:t>
            </a:r>
          </a:p>
          <a:p>
            <a:pPr>
              <a:lnSpc>
                <a:spcPct val="107000"/>
              </a:lnSpc>
              <a:spcAft>
                <a:spcPts val="800"/>
              </a:spcAft>
            </a:pPr>
            <a:r>
              <a:rPr lang="en-GB" sz="1200" dirty="0">
                <a:solidFill>
                  <a:srgbClr val="002060"/>
                </a:solidFill>
                <a:latin typeface="Berlin Sans FB" panose="020E0602020502020306" pitchFamily="34" charset="0"/>
              </a:rPr>
              <a:t>  </a:t>
            </a:r>
            <a:r>
              <a:rPr lang="en-GB" sz="1200" u="sng" kern="100" dirty="0">
                <a:solidFill>
                  <a:srgbClr val="0563C1"/>
                </a:solidFill>
                <a:effectLst/>
                <a:latin typeface="Berlin Sans FB" panose="020E0602020502020306" pitchFamily="34" charset="0"/>
                <a:ea typeface="Calibri" panose="020F0502020204030204" pitchFamily="34" charset="0"/>
                <a:cs typeface="Times New Roman" panose="02020603050405020304" pitchFamily="18" charset="0"/>
                <a:hlinkClick r:id="rId3"/>
              </a:rPr>
              <a:t>https://youtu.be/bhdxmKcmVzw</a:t>
            </a:r>
            <a:r>
              <a:rPr lang="en-GB" sz="1200" kern="100" dirty="0">
                <a:effectLst/>
                <a:latin typeface="Berlin Sans FB" panose="020E0602020502020306" pitchFamily="34" charset="0"/>
                <a:ea typeface="Calibri" panose="020F0502020204030204" pitchFamily="34" charset="0"/>
                <a:cs typeface="Times New Roman" panose="02020603050405020304" pitchFamily="18" charset="0"/>
              </a:rPr>
              <a:t>  The living Room</a:t>
            </a:r>
          </a:p>
          <a:p>
            <a:pPr>
              <a:lnSpc>
                <a:spcPct val="107000"/>
              </a:lnSpc>
              <a:spcAft>
                <a:spcPts val="800"/>
              </a:spcAft>
            </a:pPr>
            <a:r>
              <a:rPr lang="en-GB" sz="1200" u="sng" kern="100" dirty="0">
                <a:solidFill>
                  <a:srgbClr val="0563C1"/>
                </a:solidFill>
                <a:effectLst/>
                <a:latin typeface="Berlin Sans FB" panose="020E0602020502020306" pitchFamily="34" charset="0"/>
                <a:ea typeface="Calibri" panose="020F0502020204030204" pitchFamily="34" charset="0"/>
                <a:cs typeface="Times New Roman" panose="02020603050405020304" pitchFamily="18" charset="0"/>
                <a:hlinkClick r:id="rId4"/>
              </a:rPr>
              <a:t>   https://youtu.be/HPVvta-tHC8</a:t>
            </a:r>
            <a:r>
              <a:rPr lang="en-GB" sz="1200" kern="100" dirty="0">
                <a:effectLst/>
                <a:latin typeface="Berlin Sans FB" panose="020E0602020502020306" pitchFamily="34" charset="0"/>
                <a:ea typeface="Calibri" panose="020F0502020204030204" pitchFamily="34" charset="0"/>
                <a:cs typeface="Times New Roman" panose="02020603050405020304" pitchFamily="18" charset="0"/>
              </a:rPr>
              <a:t>   The Kitchen</a:t>
            </a:r>
          </a:p>
          <a:p>
            <a:r>
              <a:rPr lang="en-GB" sz="1200" u="sng" dirty="0">
                <a:solidFill>
                  <a:srgbClr val="0563C1"/>
                </a:solidFill>
                <a:effectLst/>
                <a:latin typeface="Berlin Sans FB" panose="020E0602020502020306" pitchFamily="34" charset="0"/>
                <a:ea typeface="Calibri" panose="020F0502020204030204" pitchFamily="34" charset="0"/>
                <a:cs typeface="Times New Roman" panose="02020603050405020304" pitchFamily="18" charset="0"/>
                <a:hlinkClick r:id="rId5"/>
              </a:rPr>
              <a:t>https://www.iwm.org.uk/learning/resources/the-1940s-house</a:t>
            </a:r>
            <a:endParaRPr lang="en-GB" sz="1200" dirty="0">
              <a:solidFill>
                <a:srgbClr val="002060"/>
              </a:solidFill>
              <a:latin typeface="Berlin Sans FB" panose="020E0602020502020306" pitchFamily="34" charset="0"/>
            </a:endParaRPr>
          </a:p>
          <a:p>
            <a:endParaRPr lang="en-GB" dirty="0">
              <a:latin typeface="Berlin Sans FB" panose="020E0602020502020306" pitchFamily="34" charset="0"/>
            </a:endParaRPr>
          </a:p>
          <a:p>
            <a:endParaRPr lang="en-GB" dirty="0"/>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90258CBD-6D49-492D-983D-F8660440E6DE}" type="slidenum">
              <a:rPr lang="en-GB" smtClean="0"/>
              <a:t>10</a:t>
            </a:fld>
            <a:endParaRPr lang="en-GB"/>
          </a:p>
        </p:txBody>
      </p:sp>
    </p:spTree>
    <p:extLst>
      <p:ext uri="{BB962C8B-B14F-4D97-AF65-F5344CB8AC3E}">
        <p14:creationId xmlns:p14="http://schemas.microsoft.com/office/powerpoint/2010/main" val="735281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1975" y="411163"/>
            <a:ext cx="5965825" cy="3355975"/>
          </a:xfrm>
        </p:spPr>
      </p:sp>
      <p:sp>
        <p:nvSpPr>
          <p:cNvPr id="3" name="Notes Placeholder 2"/>
          <p:cNvSpPr>
            <a:spLocks noGrp="1"/>
          </p:cNvSpPr>
          <p:nvPr>
            <p:ph type="body" idx="1"/>
          </p:nvPr>
        </p:nvSpPr>
        <p:spPr>
          <a:xfrm>
            <a:off x="801688" y="4042276"/>
            <a:ext cx="5486400" cy="5306670"/>
          </a:xfrm>
        </p:spPr>
        <p:txBody>
          <a:bodyPr/>
          <a:lstStyle/>
          <a:p>
            <a:r>
              <a:rPr lang="en-GB" sz="1100" dirty="0">
                <a:solidFill>
                  <a:srgbClr val="002060"/>
                </a:solidFill>
                <a:latin typeface="Berlin Sans FB" panose="020E0602020502020306" pitchFamily="34" charset="0"/>
              </a:rPr>
              <a:t>This slide shows primary sources – both written first hand accounts and a sound recording. These are the types of thing we look after at DHC so that we have evidence about the past. This is how we know about the past. </a:t>
            </a:r>
          </a:p>
          <a:p>
            <a:endParaRPr lang="en-GB" sz="1100" dirty="0">
              <a:solidFill>
                <a:srgbClr val="002060"/>
              </a:solidFill>
              <a:latin typeface="Berlin Sans FB" panose="020E0602020502020306" pitchFamily="34" charset="0"/>
            </a:endParaRPr>
          </a:p>
          <a:p>
            <a:r>
              <a:rPr lang="en-GB" sz="1100" dirty="0">
                <a:solidFill>
                  <a:srgbClr val="002060"/>
                </a:solidFill>
                <a:latin typeface="Berlin Sans FB" panose="020E0602020502020306" pitchFamily="34" charset="0"/>
              </a:rPr>
              <a:t>Transcript: Edna Bolton – DSA5 clip1 </a:t>
            </a:r>
          </a:p>
          <a:p>
            <a:endParaRPr lang="en-GB" dirty="0">
              <a:solidFill>
                <a:srgbClr val="002060"/>
              </a:solidFill>
              <a:latin typeface="Berlin Sans FB" panose="020E0602020502020306" pitchFamily="34" charset="0"/>
            </a:endParaRPr>
          </a:p>
          <a:p>
            <a:r>
              <a:rPr lang="en-GB" sz="1100" dirty="0">
                <a:solidFill>
                  <a:srgbClr val="002060"/>
                </a:solidFill>
                <a:latin typeface="Berlin Sans FB" panose="020E0602020502020306" pitchFamily="34" charset="0"/>
              </a:rPr>
              <a:t>RD Can you explain to me what that meant and when you were billeted?</a:t>
            </a:r>
          </a:p>
          <a:p>
            <a:r>
              <a:rPr lang="en-GB" sz="1100" dirty="0">
                <a:solidFill>
                  <a:srgbClr val="002060"/>
                </a:solidFill>
                <a:latin typeface="Berlin Sans FB" panose="020E0602020502020306" pitchFamily="34" charset="0"/>
              </a:rPr>
              <a:t>EB Well it seemed that well before war was declared the government, ah, put into operation a programme to take the children out of London and other areas which they felt would be bombed and people living in what they considered would be safe areas were asked, um, to tell them how many rooms they had and how many people occupied the house and the government arranged this programme whereby children who wished to leave London, it wasn’t compulsory, ah, could be transported, you know, and put into a safe part of the country. If you had spare rooms, I think you were expected to take them, you didn’t say ‘no I don’t want any evacuees’, erm, which is what we were called and, er, when it was obvious that there was going to be a war we were moved out of London. I was only five and a half at the time. I wasn’t actually old enough to go but people who had older sisters who fell within the right age, um, in the span to be evacuated, could apply to take a younger member of the family with them. Although I had no one else there were two girls who lived in the flats where we lived and my mother applied for me to come with them to get me out of London and so on the Saturday, we were, er, this was from John Ruskin school in the east, eastern part of London, not quite sure of my address now, but, erm, we walked to, in a long crocodile I remember, to Waterloo Station with luggage labels tied on our coats and we were put on the train and, er, our parents did not know where we were going. It was all very secretive, um, but I do remember going through stations and seeing them lined with troops as we were coming south, they were going presumably towards London. When we eventually were, um, um, disembarked, whatever the word is, at </a:t>
            </a:r>
            <a:r>
              <a:rPr lang="en-GB" sz="1100" dirty="0" err="1">
                <a:solidFill>
                  <a:srgbClr val="002060"/>
                </a:solidFill>
                <a:latin typeface="Berlin Sans FB" panose="020E0602020502020306" pitchFamily="34" charset="0"/>
              </a:rPr>
              <a:t>Semly</a:t>
            </a:r>
            <a:r>
              <a:rPr lang="en-GB" sz="1100" dirty="0">
                <a:solidFill>
                  <a:srgbClr val="002060"/>
                </a:solidFill>
                <a:latin typeface="Berlin Sans FB" panose="020E0602020502020306" pitchFamily="34" charset="0"/>
              </a:rPr>
              <a:t> station which was in operation in those days, it’s since closed erm United Diaries had a depot opposite the station…….</a:t>
            </a:r>
          </a:p>
          <a:p>
            <a:endParaRPr lang="en-GB" sz="1100" dirty="0">
              <a:solidFill>
                <a:srgbClr val="002060"/>
              </a:solidFill>
              <a:latin typeface="Berlin Sans FB" panose="020E0602020502020306" pitchFamily="34" charset="0"/>
            </a:endParaRPr>
          </a:p>
          <a:p>
            <a:r>
              <a:rPr lang="en-GB" sz="1100" dirty="0">
                <a:solidFill>
                  <a:srgbClr val="FF0000"/>
                </a:solidFill>
                <a:latin typeface="Berlin Sans FB" panose="020E0602020502020306" pitchFamily="34" charset="0"/>
                <a:sym typeface="Wingdings 2" panose="05020102010507070707" pitchFamily="18" charset="2"/>
              </a:rPr>
              <a:t></a:t>
            </a:r>
            <a:r>
              <a:rPr lang="en-GB" sz="1100" dirty="0">
                <a:solidFill>
                  <a:srgbClr val="002060"/>
                </a:solidFill>
                <a:latin typeface="Berlin Sans FB" panose="020E0602020502020306" pitchFamily="34" charset="0"/>
              </a:rPr>
              <a:t>Doodlebugs The V-1 flying bomb.</a:t>
            </a:r>
          </a:p>
          <a:p>
            <a:r>
              <a:rPr lang="en-GB" sz="1100" dirty="0">
                <a:solidFill>
                  <a:srgbClr val="002060"/>
                </a:solidFill>
                <a:latin typeface="Berlin Sans FB" panose="020E0602020502020306" pitchFamily="34" charset="0"/>
              </a:rPr>
              <a:t>https://www.lookandlearn.com/history-images/A010014/V1-Rocket-Doodlebug</a:t>
            </a:r>
          </a:p>
          <a:p>
            <a:endParaRPr lang="en-GB" dirty="0"/>
          </a:p>
        </p:txBody>
      </p:sp>
      <p:sp>
        <p:nvSpPr>
          <p:cNvPr id="4" name="Slide Number Placeholder 3"/>
          <p:cNvSpPr>
            <a:spLocks noGrp="1"/>
          </p:cNvSpPr>
          <p:nvPr>
            <p:ph type="sldNum" sz="quarter" idx="5"/>
          </p:nvPr>
        </p:nvSpPr>
        <p:spPr/>
        <p:txBody>
          <a:bodyPr/>
          <a:lstStyle/>
          <a:p>
            <a:fld id="{90258CBD-6D49-492D-983D-F8660440E6DE}" type="slidenum">
              <a:rPr lang="en-GB" smtClean="0"/>
              <a:t>2</a:t>
            </a:fld>
            <a:endParaRPr lang="en-GB"/>
          </a:p>
        </p:txBody>
      </p:sp>
    </p:spTree>
    <p:extLst>
      <p:ext uri="{BB962C8B-B14F-4D97-AF65-F5344CB8AC3E}">
        <p14:creationId xmlns:p14="http://schemas.microsoft.com/office/powerpoint/2010/main" val="3447398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712788"/>
            <a:ext cx="5969000" cy="3357562"/>
          </a:xfrm>
        </p:spPr>
      </p:sp>
      <p:sp>
        <p:nvSpPr>
          <p:cNvPr id="3" name="Notes Placeholder 2"/>
          <p:cNvSpPr>
            <a:spLocks noGrp="1"/>
          </p:cNvSpPr>
          <p:nvPr>
            <p:ph type="body" idx="1"/>
          </p:nvPr>
        </p:nvSpPr>
        <p:spPr>
          <a:xfrm>
            <a:off x="685800" y="4454839"/>
            <a:ext cx="5486400" cy="3916115"/>
          </a:xfrm>
        </p:spPr>
        <p:txBody>
          <a:bodyPr/>
          <a:lstStyle/>
          <a:p>
            <a:endParaRPr lang="en-GB" dirty="0">
              <a:solidFill>
                <a:srgbClr val="FF0000"/>
              </a:solidFill>
              <a:latin typeface="Berlin Sans FB" panose="020E0602020502020306" pitchFamily="34" charset="0"/>
              <a:sym typeface="Wingdings 2" panose="05020102010507070707" pitchFamily="18" charset="2"/>
            </a:endParaRPr>
          </a:p>
          <a:p>
            <a:r>
              <a:rPr lang="en-GB" dirty="0">
                <a:solidFill>
                  <a:srgbClr val="002060"/>
                </a:solidFill>
                <a:latin typeface="Berlin Sans FB" panose="020E0602020502020306" pitchFamily="34" charset="0"/>
              </a:rPr>
              <a:t>Poster</a:t>
            </a:r>
            <a:r>
              <a:rPr lang="en-GB" dirty="0">
                <a:solidFill>
                  <a:srgbClr val="002060"/>
                </a:solidFill>
              </a:rPr>
              <a:t> - </a:t>
            </a:r>
            <a:r>
              <a:rPr lang="en-GB" dirty="0">
                <a:solidFill>
                  <a:srgbClr val="002060"/>
                </a:solidFill>
                <a:hlinkClick r:id="rId3">
                  <a:extLst>
                    <a:ext uri="{A12FA001-AC4F-418D-AE19-62706E023703}">
                      <ahyp:hlinkClr xmlns:ahyp="http://schemas.microsoft.com/office/drawing/2018/hyperlinkcolor" val="tx"/>
                    </a:ext>
                  </a:extLst>
                </a:hlinkClick>
              </a:rPr>
              <a:t>https://www.iwm.org.uk/</a:t>
            </a:r>
            <a:r>
              <a:rPr lang="en-GB" dirty="0">
                <a:solidFill>
                  <a:srgbClr val="002060"/>
                </a:solidFill>
              </a:rPr>
              <a:t> </a:t>
            </a:r>
          </a:p>
          <a:p>
            <a:r>
              <a:rPr lang="en-GB" dirty="0">
                <a:solidFill>
                  <a:srgbClr val="FF0000"/>
                </a:solidFill>
                <a:latin typeface="Berlin Sans FB" panose="020E0602020502020306" pitchFamily="34" charset="0"/>
                <a:sym typeface="Wingdings 2" panose="05020102010507070707" pitchFamily="18" charset="2"/>
              </a:rPr>
              <a:t> Billeted </a:t>
            </a:r>
            <a:r>
              <a:rPr lang="en-GB" dirty="0">
                <a:solidFill>
                  <a:srgbClr val="002060"/>
                </a:solidFill>
                <a:latin typeface="Berlin Sans FB" panose="020E0602020502020306" pitchFamily="34" charset="0"/>
                <a:sym typeface="Wingdings 2" panose="05020102010507070707" pitchFamily="18" charset="2"/>
              </a:rPr>
              <a:t>-</a:t>
            </a:r>
            <a:r>
              <a:rPr lang="en-GB" dirty="0">
                <a:solidFill>
                  <a:srgbClr val="002060"/>
                </a:solidFill>
                <a:latin typeface="Berlin Sans FB" panose="020E0602020502020306" pitchFamily="34" charset="0"/>
              </a:rPr>
              <a:t>  a place is provided for them to stay in for a period of time. (v)</a:t>
            </a:r>
          </a:p>
          <a:p>
            <a:r>
              <a:rPr lang="en-GB" dirty="0">
                <a:solidFill>
                  <a:srgbClr val="002060"/>
                </a:solidFill>
              </a:rPr>
              <a:t>Look carefully at the poster, which was made by the Government during the War. What has the artist done to catch your eye and to make the poster appealing to look at? (bright colour in centre, friendly dog, an old fashioned figure of a woman in a mobcap, good use of only 3 colours at different densities)</a:t>
            </a:r>
          </a:p>
          <a:p>
            <a:r>
              <a:rPr lang="en-GB" dirty="0">
                <a:solidFill>
                  <a:srgbClr val="002060"/>
                </a:solidFill>
              </a:rPr>
              <a:t>Who is being asked for help?</a:t>
            </a:r>
          </a:p>
          <a:p>
            <a:r>
              <a:rPr lang="en-GB" dirty="0">
                <a:solidFill>
                  <a:srgbClr val="002060"/>
                </a:solidFill>
              </a:rPr>
              <a:t>What can you see women doing in the illustration – look closely.</a:t>
            </a:r>
          </a:p>
          <a:p>
            <a:r>
              <a:rPr lang="en-GB" dirty="0">
                <a:solidFill>
                  <a:srgbClr val="002060"/>
                </a:solidFill>
              </a:rPr>
              <a:t>Why was billeting, accommodating and caring for children being expected from women?</a:t>
            </a:r>
          </a:p>
          <a:p>
            <a:r>
              <a:rPr lang="en-GB" dirty="0">
                <a:solidFill>
                  <a:srgbClr val="002060"/>
                </a:solidFill>
              </a:rPr>
              <a:t>Do you think your Mum or carer would welcome an evacuee?</a:t>
            </a:r>
          </a:p>
          <a:p>
            <a:endParaRPr lang="en-GB" dirty="0">
              <a:solidFill>
                <a:srgbClr val="002060"/>
              </a:solidFill>
            </a:endParaRPr>
          </a:p>
        </p:txBody>
      </p:sp>
      <p:sp>
        <p:nvSpPr>
          <p:cNvPr id="4" name="Slide Number Placeholder 3"/>
          <p:cNvSpPr>
            <a:spLocks noGrp="1"/>
          </p:cNvSpPr>
          <p:nvPr>
            <p:ph type="sldNum" sz="quarter" idx="5"/>
          </p:nvPr>
        </p:nvSpPr>
        <p:spPr/>
        <p:txBody>
          <a:bodyPr/>
          <a:lstStyle/>
          <a:p>
            <a:fld id="{90258CBD-6D49-492D-983D-F8660440E6DE}" type="slidenum">
              <a:rPr lang="en-GB" smtClean="0"/>
              <a:t>3</a:t>
            </a:fld>
            <a:endParaRPr lang="en-GB"/>
          </a:p>
        </p:txBody>
      </p:sp>
    </p:spTree>
    <p:extLst>
      <p:ext uri="{BB962C8B-B14F-4D97-AF65-F5344CB8AC3E}">
        <p14:creationId xmlns:p14="http://schemas.microsoft.com/office/powerpoint/2010/main" val="2261156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668338"/>
            <a:ext cx="5965825" cy="3355975"/>
          </a:xfrm>
        </p:spPr>
      </p:sp>
      <p:sp>
        <p:nvSpPr>
          <p:cNvPr id="3" name="Notes Placeholder 2"/>
          <p:cNvSpPr>
            <a:spLocks noGrp="1"/>
          </p:cNvSpPr>
          <p:nvPr>
            <p:ph type="body" idx="1"/>
          </p:nvPr>
        </p:nvSpPr>
        <p:spPr>
          <a:xfrm>
            <a:off x="685800" y="4219089"/>
            <a:ext cx="5486400" cy="3916115"/>
          </a:xfrm>
        </p:spPr>
        <p:txBody>
          <a:bodyPr/>
          <a:lstStyle/>
          <a:p>
            <a:r>
              <a:rPr lang="en-GB" dirty="0">
                <a:solidFill>
                  <a:srgbClr val="002060"/>
                </a:solidFill>
                <a:latin typeface="Berlin Sans FB" panose="020E0602020502020306" pitchFamily="34" charset="0"/>
              </a:rPr>
              <a:t>Shared reading from the screen</a:t>
            </a:r>
          </a:p>
          <a:p>
            <a:r>
              <a:rPr lang="en-GB" dirty="0">
                <a:solidFill>
                  <a:srgbClr val="002060"/>
                </a:solidFill>
                <a:latin typeface="Berlin Sans FB" panose="020E0602020502020306" pitchFamily="34" charset="0"/>
              </a:rPr>
              <a:t>Local Newspaper exercise –DHC - Dorset Daily Echo  04 09 37</a:t>
            </a:r>
          </a:p>
          <a:p>
            <a:endParaRPr lang="en-GB" dirty="0">
              <a:solidFill>
                <a:srgbClr val="002060"/>
              </a:solidFill>
              <a:latin typeface="Berlin Sans FB" panose="020E0602020502020306" pitchFamily="34" charset="0"/>
            </a:endParaRPr>
          </a:p>
          <a:p>
            <a:r>
              <a:rPr lang="en-GB" dirty="0">
                <a:solidFill>
                  <a:srgbClr val="002060"/>
                </a:solidFill>
                <a:latin typeface="Berlin Sans FB" panose="020E0602020502020306" pitchFamily="34" charset="0"/>
              </a:rPr>
              <a:t>Q’s to be answered on whiteboards between 2</a:t>
            </a:r>
          </a:p>
          <a:p>
            <a:endParaRPr lang="en-GB" dirty="0">
              <a:solidFill>
                <a:srgbClr val="002060"/>
              </a:solidFill>
              <a:latin typeface="Berlin Sans FB" panose="020E0602020502020306" pitchFamily="34" charset="0"/>
            </a:endParaRPr>
          </a:p>
          <a:p>
            <a:pPr marL="228600" indent="-228600">
              <a:buFont typeface="+mj-lt"/>
              <a:buAutoNum type="arabicPeriod"/>
            </a:pPr>
            <a:r>
              <a:rPr lang="en-GB" dirty="0">
                <a:solidFill>
                  <a:srgbClr val="002060"/>
                </a:solidFill>
                <a:latin typeface="Berlin Sans FB" panose="020E0602020502020306" pitchFamily="34" charset="0"/>
              </a:rPr>
              <a:t>How many children and mothers arrived in Bridport as evacuees over this Sept weekend in 1939? </a:t>
            </a:r>
          </a:p>
          <a:p>
            <a:pPr marL="228600" indent="-228600">
              <a:buFont typeface="+mj-lt"/>
              <a:buAutoNum type="arabicPeriod"/>
            </a:pPr>
            <a:r>
              <a:rPr lang="en-GB" dirty="0">
                <a:solidFill>
                  <a:srgbClr val="002060"/>
                </a:solidFill>
                <a:latin typeface="Berlin Sans FB" panose="020E0602020502020306" pitchFamily="34" charset="0"/>
              </a:rPr>
              <a:t> Where had they come from ?</a:t>
            </a:r>
          </a:p>
          <a:p>
            <a:pPr marL="228600" indent="-228600">
              <a:buFont typeface="+mj-lt"/>
              <a:buAutoNum type="arabicPeriod"/>
            </a:pPr>
            <a:r>
              <a:rPr lang="en-GB" dirty="0">
                <a:solidFill>
                  <a:srgbClr val="002060"/>
                </a:solidFill>
                <a:latin typeface="Berlin Sans FB" panose="020E0602020502020306" pitchFamily="34" charset="0"/>
              </a:rPr>
              <a:t>How many trains carried them down to Dorset?</a:t>
            </a:r>
          </a:p>
          <a:p>
            <a:pPr marL="228600" indent="-228600">
              <a:buFont typeface="+mj-lt"/>
              <a:buAutoNum type="arabicPeriod"/>
            </a:pPr>
            <a:r>
              <a:rPr lang="en-GB" dirty="0">
                <a:solidFill>
                  <a:srgbClr val="002060"/>
                </a:solidFill>
                <a:latin typeface="Berlin Sans FB" panose="020E0602020502020306" pitchFamily="34" charset="0"/>
              </a:rPr>
              <a:t>How long had it taken them to get to Dorset from their homes?</a:t>
            </a:r>
          </a:p>
          <a:p>
            <a:pPr marL="228600" indent="-228600">
              <a:buFont typeface="+mj-lt"/>
              <a:buAutoNum type="arabicPeriod"/>
            </a:pPr>
            <a:r>
              <a:rPr lang="en-GB" dirty="0">
                <a:solidFill>
                  <a:srgbClr val="002060"/>
                </a:solidFill>
                <a:latin typeface="Berlin Sans FB" panose="020E0602020502020306" pitchFamily="34" charset="0"/>
              </a:rPr>
              <a:t> Where were the children being billeted? (Bridport, Lyme Regis)</a:t>
            </a:r>
          </a:p>
          <a:p>
            <a:pPr marL="228600" indent="-228600">
              <a:buFont typeface="+mj-lt"/>
              <a:buAutoNum type="arabicPeriod"/>
            </a:pPr>
            <a:r>
              <a:rPr lang="en-GB" dirty="0">
                <a:solidFill>
                  <a:srgbClr val="002060"/>
                </a:solidFill>
                <a:latin typeface="Berlin Sans FB" panose="020E0602020502020306" pitchFamily="34" charset="0"/>
              </a:rPr>
              <a:t> How did the 3 and 4 year old children feel when they arrived? (bewildered) What is  another way of saying this ?</a:t>
            </a:r>
          </a:p>
          <a:p>
            <a:pPr marL="228600" indent="-228600">
              <a:buFont typeface="+mj-lt"/>
              <a:buAutoNum type="arabicPeriod"/>
            </a:pPr>
            <a:r>
              <a:rPr lang="en-GB" dirty="0">
                <a:solidFill>
                  <a:srgbClr val="002060"/>
                </a:solidFill>
                <a:latin typeface="Berlin Sans FB" panose="020E0602020502020306" pitchFamily="34" charset="0"/>
              </a:rPr>
              <a:t> What were they given to help them settle down ?</a:t>
            </a:r>
          </a:p>
          <a:p>
            <a:endParaRPr lang="en-GB" dirty="0">
              <a:solidFill>
                <a:srgbClr val="002060"/>
              </a:solidFill>
              <a:latin typeface="Berlin Sans FB" panose="020E0602020502020306" pitchFamily="34" charset="0"/>
            </a:endParaRPr>
          </a:p>
          <a:p>
            <a:r>
              <a:rPr lang="en-GB" dirty="0">
                <a:solidFill>
                  <a:srgbClr val="002060"/>
                </a:solidFill>
                <a:latin typeface="Berlin Sans FB" panose="020E0602020502020306" pitchFamily="34" charset="0"/>
              </a:rPr>
              <a:t>Talk about your thoughts on how children were chosen by Hosts.</a:t>
            </a:r>
          </a:p>
          <a:p>
            <a:endParaRPr lang="en-GB" dirty="0">
              <a:solidFill>
                <a:srgbClr val="002060"/>
              </a:solidFill>
              <a:latin typeface="Berlin Sans FB" panose="020E0602020502020306" pitchFamily="34" charset="0"/>
            </a:endParaRPr>
          </a:p>
          <a:p>
            <a:r>
              <a:rPr lang="en-GB" dirty="0">
                <a:solidFill>
                  <a:srgbClr val="FF0000"/>
                </a:solidFill>
                <a:sym typeface="Wingdings 2" panose="05020102010507070707" pitchFamily="18" charset="2"/>
              </a:rPr>
              <a:t> </a:t>
            </a:r>
            <a:r>
              <a:rPr lang="en-GB" dirty="0">
                <a:solidFill>
                  <a:srgbClr val="002060"/>
                </a:solidFill>
                <a:latin typeface="Berlin Sans FB" panose="020E0602020502020306" pitchFamily="34" charset="0"/>
                <a:sym typeface="Wingdings 2" panose="05020102010507070707" pitchFamily="18" charset="2"/>
              </a:rPr>
              <a:t>Billeting officer- </a:t>
            </a:r>
            <a:r>
              <a:rPr lang="en-GB" dirty="0">
                <a:solidFill>
                  <a:srgbClr val="002060"/>
                </a:solidFill>
                <a:latin typeface="Berlin Sans FB" panose="020E0602020502020306" pitchFamily="34" charset="0"/>
              </a:rPr>
              <a:t>the person in charge of finding them homes. </a:t>
            </a:r>
          </a:p>
          <a:p>
            <a:endParaRPr lang="en-GB" dirty="0">
              <a:solidFill>
                <a:srgbClr val="002060"/>
              </a:solidFill>
              <a:latin typeface="Berlin Sans FB" panose="020E0602020502020306" pitchFamily="34" charset="0"/>
            </a:endParaRPr>
          </a:p>
        </p:txBody>
      </p:sp>
      <p:sp>
        <p:nvSpPr>
          <p:cNvPr id="4" name="Slide Number Placeholder 3"/>
          <p:cNvSpPr>
            <a:spLocks noGrp="1"/>
          </p:cNvSpPr>
          <p:nvPr>
            <p:ph type="sldNum" sz="quarter" idx="5"/>
          </p:nvPr>
        </p:nvSpPr>
        <p:spPr/>
        <p:txBody>
          <a:bodyPr/>
          <a:lstStyle/>
          <a:p>
            <a:fld id="{90258CBD-6D49-492D-983D-F8660440E6DE}" type="slidenum">
              <a:rPr lang="en-GB" smtClean="0"/>
              <a:t>4</a:t>
            </a:fld>
            <a:endParaRPr lang="en-GB"/>
          </a:p>
        </p:txBody>
      </p:sp>
    </p:spTree>
    <p:extLst>
      <p:ext uri="{BB962C8B-B14F-4D97-AF65-F5344CB8AC3E}">
        <p14:creationId xmlns:p14="http://schemas.microsoft.com/office/powerpoint/2010/main" val="2624970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788988"/>
            <a:ext cx="5969000" cy="3357562"/>
          </a:xfrm>
        </p:spPr>
      </p:sp>
      <p:sp>
        <p:nvSpPr>
          <p:cNvPr id="3" name="Notes Placeholder 2"/>
          <p:cNvSpPr>
            <a:spLocks noGrp="1"/>
          </p:cNvSpPr>
          <p:nvPr>
            <p:ph type="body" idx="1"/>
          </p:nvPr>
        </p:nvSpPr>
        <p:spPr/>
        <p:txBody>
          <a:bodyPr/>
          <a:lstStyle/>
          <a:p>
            <a:endParaRPr lang="en-GB" dirty="0">
              <a:latin typeface="Berlin Sans FB" panose="020E0602020502020306" pitchFamily="34" charset="0"/>
            </a:endParaRPr>
          </a:p>
          <a:p>
            <a:r>
              <a:rPr lang="en-GB" dirty="0">
                <a:solidFill>
                  <a:srgbClr val="002060"/>
                </a:solidFill>
                <a:latin typeface="Berlin Sans FB" panose="020E0602020502020306" pitchFamily="34" charset="0"/>
              </a:rPr>
              <a:t>Use the questions to help understand the numbers of evacuees coming into this area.</a:t>
            </a:r>
          </a:p>
          <a:p>
            <a:endParaRPr lang="en-GB" dirty="0">
              <a:solidFill>
                <a:srgbClr val="002060"/>
              </a:solidFill>
              <a:latin typeface="Berlin Sans FB" panose="020E0602020502020306" pitchFamily="34" charset="0"/>
              <a:sym typeface="Wingdings 2" panose="05020102010507070707" pitchFamily="18" charset="2"/>
            </a:endParaRPr>
          </a:p>
          <a:p>
            <a:r>
              <a:rPr lang="en-GB" dirty="0">
                <a:solidFill>
                  <a:srgbClr val="FF0000"/>
                </a:solidFill>
                <a:latin typeface="Berlin Sans FB" panose="020E0602020502020306" pitchFamily="34" charset="0"/>
                <a:sym typeface="Wingdings 2" panose="05020102010507070707" pitchFamily="18" charset="2"/>
              </a:rPr>
              <a:t></a:t>
            </a:r>
            <a:r>
              <a:rPr lang="en-GB" dirty="0">
                <a:solidFill>
                  <a:srgbClr val="002060"/>
                </a:solidFill>
                <a:latin typeface="Berlin Sans FB" panose="020E0602020502020306" pitchFamily="34" charset="0"/>
              </a:rPr>
              <a:t>Schedule -  A schedule is a plan that gives a list of events or tasks and the times at which each one should happen or be done. </a:t>
            </a:r>
          </a:p>
          <a:p>
            <a:r>
              <a:rPr lang="en-GB" dirty="0">
                <a:solidFill>
                  <a:srgbClr val="FF0000"/>
                </a:solidFill>
                <a:latin typeface="Berlin Sans FB" panose="020E0602020502020306" pitchFamily="34" charset="0"/>
                <a:sym typeface="Wingdings 2" panose="05020102010507070707" pitchFamily="18" charset="2"/>
              </a:rPr>
              <a:t></a:t>
            </a:r>
            <a:r>
              <a:rPr lang="en-GB" dirty="0">
                <a:solidFill>
                  <a:srgbClr val="002060"/>
                </a:solidFill>
                <a:latin typeface="Berlin Sans FB" panose="020E0602020502020306" pitchFamily="34" charset="0"/>
                <a:sym typeface="Wingdings 2" panose="05020102010507070707" pitchFamily="18" charset="2"/>
              </a:rPr>
              <a:t> </a:t>
            </a:r>
            <a:r>
              <a:rPr lang="en-GB" dirty="0">
                <a:solidFill>
                  <a:srgbClr val="002060"/>
                </a:solidFill>
                <a:latin typeface="Berlin Sans FB" panose="020E0602020502020306" pitchFamily="34" charset="0"/>
              </a:rPr>
              <a:t>Allocation - to assign for a particular purpose (V)</a:t>
            </a:r>
          </a:p>
        </p:txBody>
      </p:sp>
      <p:sp>
        <p:nvSpPr>
          <p:cNvPr id="4" name="Slide Number Placeholder 3"/>
          <p:cNvSpPr>
            <a:spLocks noGrp="1"/>
          </p:cNvSpPr>
          <p:nvPr>
            <p:ph type="sldNum" sz="quarter" idx="5"/>
          </p:nvPr>
        </p:nvSpPr>
        <p:spPr/>
        <p:txBody>
          <a:bodyPr/>
          <a:lstStyle/>
          <a:p>
            <a:fld id="{90258CBD-6D49-492D-983D-F8660440E6DE}" type="slidenum">
              <a:rPr lang="en-GB" smtClean="0"/>
              <a:t>5</a:t>
            </a:fld>
            <a:endParaRPr lang="en-GB"/>
          </a:p>
        </p:txBody>
      </p:sp>
    </p:spTree>
    <p:extLst>
      <p:ext uri="{BB962C8B-B14F-4D97-AF65-F5344CB8AC3E}">
        <p14:creationId xmlns:p14="http://schemas.microsoft.com/office/powerpoint/2010/main" val="2910884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412750"/>
            <a:ext cx="5965825" cy="3355975"/>
          </a:xfrm>
        </p:spPr>
      </p:sp>
      <p:sp>
        <p:nvSpPr>
          <p:cNvPr id="3" name="Notes Placeholder 2"/>
          <p:cNvSpPr>
            <a:spLocks noGrp="1"/>
          </p:cNvSpPr>
          <p:nvPr>
            <p:ph type="body" idx="1"/>
          </p:nvPr>
        </p:nvSpPr>
        <p:spPr>
          <a:xfrm>
            <a:off x="685800" y="3878477"/>
            <a:ext cx="5486400" cy="565453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Arial" panose="020B0604020202020204" pitchFamily="34" charset="0"/>
                <a:ea typeface="Aptos" panose="020B0004020202020204" pitchFamily="34" charset="0"/>
                <a:cs typeface="Times New Roman" panose="02020603050405020304" pitchFamily="18" charset="0"/>
              </a:rPr>
              <a:t>Three primary sources –a quote from an oral history recording, one entry from a school logbook and a page from the Women’s Institute War Record Book. Who made those records? A woman remembering being an evacuee, a teacher and a member of the Women’s Institute. Why did they make them – a record of school life, a record of the WI’s wartime activities and to share personal memories with people of the future.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Arial" panose="020B0604020202020204" pitchFamily="34" charset="0"/>
                <a:ea typeface="Aptos" panose="020B0004020202020204" pitchFamily="34" charset="0"/>
                <a:cs typeface="Times New Roman" panose="02020603050405020304" pitchFamily="18" charset="0"/>
              </a:rPr>
              <a:t>What records do you and / or your school make – e.g. registers or awards books or the school website. Many new records are digital.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solidFill>
                <a:srgbClr val="002060"/>
              </a:solidFill>
              <a:latin typeface="Berlin Sans FB" panose="020E0602020502020306" pitchFamily="34" charset="0"/>
            </a:endParaRPr>
          </a:p>
          <a:p>
            <a:endParaRPr lang="en-GB" dirty="0">
              <a:solidFill>
                <a:srgbClr val="002060"/>
              </a:solidFill>
              <a:latin typeface="Berlin Sans FB" panose="020E0602020502020306" pitchFamily="34" charset="0"/>
            </a:endParaRPr>
          </a:p>
          <a:p>
            <a:r>
              <a:rPr lang="en-GB" dirty="0">
                <a:solidFill>
                  <a:srgbClr val="002060"/>
                </a:solidFill>
                <a:latin typeface="Berlin Sans FB" panose="020E0602020502020306" pitchFamily="34" charset="0"/>
              </a:rPr>
              <a:t>Transcript:  DHC- W- 19-1 p.138 Winfred-Newburgh Womens’ Institute.</a:t>
            </a:r>
          </a:p>
          <a:p>
            <a:endParaRPr lang="en-GB" dirty="0">
              <a:solidFill>
                <a:srgbClr val="002060"/>
              </a:solidFill>
              <a:latin typeface="Berlin Sans FB" panose="020E0602020502020306" pitchFamily="34" charset="0"/>
            </a:endParaRPr>
          </a:p>
          <a:p>
            <a:r>
              <a:rPr lang="en-GB" dirty="0">
                <a:solidFill>
                  <a:srgbClr val="002060"/>
                </a:solidFill>
                <a:latin typeface="Berlin Sans FB" panose="020E0602020502020306" pitchFamily="34" charset="0"/>
              </a:rPr>
              <a:t>1. ‘The solitude of the 400 inhabitants of the village was suddenly disturbed by the invasion of eighty evacuees from the East End of London. This was denoted by the shrill cockney accent which was heard above the rural sounds. A Group of these ‘invaders’ thought this was ‘Eden’ indeed.!!’</a:t>
            </a:r>
          </a:p>
          <a:p>
            <a:endParaRPr lang="en-GB" dirty="0">
              <a:solidFill>
                <a:srgbClr val="002060"/>
              </a:solidFill>
              <a:latin typeface="Berlin Sans FB" panose="020E0602020502020306" pitchFamily="34" charset="0"/>
            </a:endParaRPr>
          </a:p>
          <a:p>
            <a:r>
              <a:rPr lang="en-GB" dirty="0">
                <a:solidFill>
                  <a:srgbClr val="002060"/>
                </a:solidFill>
                <a:latin typeface="Berlin Sans FB" panose="020E0602020502020306" pitchFamily="34" charset="0"/>
              </a:rPr>
              <a:t>  ‘Apples !! not on </a:t>
            </a:r>
            <a:r>
              <a:rPr lang="en-GB" dirty="0" err="1">
                <a:solidFill>
                  <a:srgbClr val="002060"/>
                </a:solidFill>
                <a:latin typeface="Berlin Sans FB" panose="020E0602020502020306" pitchFamily="34" charset="0"/>
              </a:rPr>
              <a:t>barrers</a:t>
            </a:r>
            <a:r>
              <a:rPr lang="en-GB" dirty="0">
                <a:solidFill>
                  <a:srgbClr val="002060"/>
                </a:solidFill>
                <a:latin typeface="Berlin Sans FB" panose="020E0602020502020306" pitchFamily="34" charset="0"/>
              </a:rPr>
              <a:t>!  But the real </a:t>
            </a:r>
            <a:r>
              <a:rPr lang="en-GB" dirty="0" err="1">
                <a:solidFill>
                  <a:srgbClr val="002060"/>
                </a:solidFill>
                <a:latin typeface="Berlin Sans FB" panose="020E0602020502020306" pitchFamily="34" charset="0"/>
              </a:rPr>
              <a:t>fing</a:t>
            </a:r>
            <a:r>
              <a:rPr lang="en-GB" dirty="0">
                <a:solidFill>
                  <a:srgbClr val="002060"/>
                </a:solidFill>
                <a:latin typeface="Berlin Sans FB" panose="020E0602020502020306" pitchFamily="34" charset="0"/>
              </a:rPr>
              <a:t>’ – phonetic spelling of the working class / urban accents of the children – say it out loud as it is written – but what does it mean?</a:t>
            </a:r>
          </a:p>
          <a:p>
            <a:r>
              <a:rPr lang="en-GB" dirty="0">
                <a:solidFill>
                  <a:srgbClr val="002060"/>
                </a:solidFill>
                <a:latin typeface="Berlin Sans FB" panose="020E0602020502020306" pitchFamily="34" charset="0"/>
              </a:rPr>
              <a:t>1. Why had some city children never seen the countryside? (no tv, few cars). But they would have seen </a:t>
            </a:r>
            <a:r>
              <a:rPr lang="en-GB" b="1" dirty="0">
                <a:solidFill>
                  <a:srgbClr val="002060"/>
                </a:solidFill>
                <a:latin typeface="Berlin Sans FB" panose="020E0602020502020306" pitchFamily="34" charset="0"/>
              </a:rPr>
              <a:t>illustrations</a:t>
            </a:r>
            <a:r>
              <a:rPr lang="en-GB" dirty="0">
                <a:solidFill>
                  <a:srgbClr val="002060"/>
                </a:solidFill>
                <a:latin typeface="Berlin Sans FB" panose="020E0602020502020306" pitchFamily="34" charset="0"/>
              </a:rPr>
              <a:t> in children’s books. </a:t>
            </a:r>
          </a:p>
          <a:p>
            <a:r>
              <a:rPr lang="en-GB" dirty="0">
                <a:solidFill>
                  <a:srgbClr val="002060"/>
                </a:solidFill>
                <a:latin typeface="Berlin Sans FB" panose="020E0602020502020306" pitchFamily="34" charset="0"/>
              </a:rPr>
              <a:t>2. What is ‘Eden’ ?</a:t>
            </a:r>
          </a:p>
          <a:p>
            <a:pPr marL="228600" indent="-228600">
              <a:buFont typeface="+mj-lt"/>
              <a:buAutoNum type="alphaLcPeriod"/>
            </a:pPr>
            <a:r>
              <a:rPr lang="en-GB" dirty="0">
                <a:solidFill>
                  <a:srgbClr val="002060"/>
                </a:solidFill>
                <a:latin typeface="Berlin Sans FB" panose="020E0602020502020306" pitchFamily="34" charset="0"/>
              </a:rPr>
              <a:t>Why would the children compare the rural environment to Eden?</a:t>
            </a:r>
          </a:p>
          <a:p>
            <a:pPr marL="228600" indent="-228600">
              <a:buFont typeface="+mj-lt"/>
              <a:buAutoNum type="alphaLcPeriod"/>
            </a:pPr>
            <a:r>
              <a:rPr lang="en-GB" dirty="0">
                <a:solidFill>
                  <a:srgbClr val="002060"/>
                </a:solidFill>
                <a:latin typeface="Berlin Sans FB" panose="020E0602020502020306" pitchFamily="34" charset="0"/>
              </a:rPr>
              <a:t>What is a ‘</a:t>
            </a:r>
            <a:r>
              <a:rPr lang="en-GB" dirty="0" err="1">
                <a:solidFill>
                  <a:srgbClr val="002060"/>
                </a:solidFill>
                <a:latin typeface="Berlin Sans FB" panose="020E0602020502020306" pitchFamily="34" charset="0"/>
              </a:rPr>
              <a:t>barrer</a:t>
            </a:r>
            <a:r>
              <a:rPr lang="en-GB" dirty="0">
                <a:solidFill>
                  <a:srgbClr val="002060"/>
                </a:solidFill>
                <a:latin typeface="Berlin Sans FB" panose="020E0602020502020306" pitchFamily="34" charset="0"/>
              </a:rPr>
              <a:t>’ (barrow). Where might this be seen by the children? (at markets)</a:t>
            </a:r>
          </a:p>
          <a:p>
            <a:endParaRPr lang="en-GB" dirty="0">
              <a:solidFill>
                <a:srgbClr val="002060"/>
              </a:solidFill>
              <a:latin typeface="Berlin Sans FB" panose="020E0602020502020306" pitchFamily="34" charset="0"/>
            </a:endParaRPr>
          </a:p>
          <a:p>
            <a:r>
              <a:rPr lang="en-GB" dirty="0">
                <a:solidFill>
                  <a:srgbClr val="002060"/>
                </a:solidFill>
                <a:latin typeface="Berlin Sans FB" panose="020E0602020502020306" pitchFamily="34" charset="0"/>
              </a:rPr>
              <a:t>3. DHC - PE-KIP/SC/1/1   Transcription   (Kingston School)  War broke out between England &amp; France v Germany. 94 children with teachers from Loughborough Central School (Leicestershire) were evacuated from London to Kingston –They were received in the Village Hall on arrival and the Schoolmistress (Mrs Hare) acted as billeting officer. </a:t>
            </a:r>
          </a:p>
          <a:p>
            <a:endParaRPr lang="en-GB" dirty="0">
              <a:solidFill>
                <a:srgbClr val="002060"/>
              </a:solidFill>
              <a:latin typeface="Berlin Sans FB" panose="020E0602020502020306" pitchFamily="34" charset="0"/>
            </a:endParaRPr>
          </a:p>
          <a:p>
            <a:r>
              <a:rPr lang="en-GB" dirty="0">
                <a:solidFill>
                  <a:srgbClr val="002060"/>
                </a:solidFill>
                <a:latin typeface="Berlin Sans FB" panose="020E0602020502020306" pitchFamily="34" charset="0"/>
              </a:rPr>
              <a:t>Kingston is a small village situated about 2 miles south of Corfe Castle. </a:t>
            </a:r>
          </a:p>
          <a:p>
            <a:endParaRPr lang="nl-NL" dirty="0">
              <a:solidFill>
                <a:srgbClr val="002060"/>
              </a:solidFill>
              <a:latin typeface="Berlin Sans FB" panose="020E0602020502020306" pitchFamily="34" charset="0"/>
            </a:endParaRPr>
          </a:p>
          <a:p>
            <a:r>
              <a:rPr lang="nl-NL" dirty="0">
                <a:solidFill>
                  <a:srgbClr val="002060"/>
                </a:solidFill>
                <a:latin typeface="Berlin Sans FB" panose="020E0602020502020306" pitchFamily="34" charset="0"/>
              </a:rPr>
              <a:t>Kingston School 1940  https://kingstonopc.org.uk/buildings-places/school/</a:t>
            </a:r>
            <a:endParaRPr lang="en-GB" dirty="0">
              <a:solidFill>
                <a:srgbClr val="002060"/>
              </a:solidFill>
              <a:latin typeface="Berlin Sans FB" panose="020E0602020502020306" pitchFamily="34" charset="0"/>
            </a:endParaRPr>
          </a:p>
          <a:p>
            <a:endParaRPr lang="en-GB" dirty="0">
              <a:solidFill>
                <a:srgbClr val="002060"/>
              </a:solidFill>
              <a:latin typeface="Berlin Sans FB" panose="020E0602020502020306" pitchFamily="34" charset="0"/>
            </a:endParaRPr>
          </a:p>
        </p:txBody>
      </p:sp>
      <p:sp>
        <p:nvSpPr>
          <p:cNvPr id="4" name="Slide Number Placeholder 3"/>
          <p:cNvSpPr>
            <a:spLocks noGrp="1"/>
          </p:cNvSpPr>
          <p:nvPr>
            <p:ph type="sldNum" sz="quarter" idx="5"/>
          </p:nvPr>
        </p:nvSpPr>
        <p:spPr/>
        <p:txBody>
          <a:bodyPr/>
          <a:lstStyle/>
          <a:p>
            <a:fld id="{90258CBD-6D49-492D-983D-F8660440E6DE}" type="slidenum">
              <a:rPr lang="en-GB" smtClean="0"/>
              <a:t>6</a:t>
            </a:fld>
            <a:endParaRPr lang="en-GB"/>
          </a:p>
        </p:txBody>
      </p:sp>
      <p:pic>
        <p:nvPicPr>
          <p:cNvPr id="5" name="Picture 4">
            <a:extLst>
              <a:ext uri="{FF2B5EF4-FFF2-40B4-BE49-F238E27FC236}">
                <a16:creationId xmlns:a16="http://schemas.microsoft.com/office/drawing/2014/main" id="{46E51B2F-4930-C5D8-187B-FFD664F69A08}"/>
              </a:ext>
            </a:extLst>
          </p:cNvPr>
          <p:cNvPicPr>
            <a:picLocks noChangeAspect="1"/>
          </p:cNvPicPr>
          <p:nvPr/>
        </p:nvPicPr>
        <p:blipFill>
          <a:blip r:embed="rId3"/>
          <a:stretch>
            <a:fillRect/>
          </a:stretch>
        </p:blipFill>
        <p:spPr>
          <a:xfrm>
            <a:off x="778212" y="8332415"/>
            <a:ext cx="1579952" cy="1114261"/>
          </a:xfrm>
          <a:prstGeom prst="rect">
            <a:avLst/>
          </a:prstGeom>
        </p:spPr>
      </p:pic>
    </p:spTree>
    <p:extLst>
      <p:ext uri="{BB962C8B-B14F-4D97-AF65-F5344CB8AC3E}">
        <p14:creationId xmlns:p14="http://schemas.microsoft.com/office/powerpoint/2010/main" val="3905906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1058863"/>
            <a:ext cx="5965825" cy="3355975"/>
          </a:xfrm>
        </p:spPr>
      </p:sp>
      <p:sp>
        <p:nvSpPr>
          <p:cNvPr id="3" name="Notes Placeholder 2"/>
          <p:cNvSpPr>
            <a:spLocks noGrp="1"/>
          </p:cNvSpPr>
          <p:nvPr>
            <p:ph type="body" idx="1"/>
          </p:nvPr>
        </p:nvSpPr>
        <p:spPr/>
        <p:txBody>
          <a:bodyPr/>
          <a:lstStyle/>
          <a:p>
            <a:endParaRPr lang="en-GB" dirty="0">
              <a:latin typeface="Berlin Sans FB" panose="020E0602020502020306" pitchFamily="34" charset="0"/>
            </a:endParaRPr>
          </a:p>
          <a:p>
            <a:r>
              <a:rPr lang="en-GB" dirty="0">
                <a:solidFill>
                  <a:srgbClr val="002060"/>
                </a:solidFill>
                <a:latin typeface="Berlin Sans FB" panose="020E0602020502020306" pitchFamily="34" charset="0"/>
              </a:rPr>
              <a:t>This is a difficult situation for the billeting officer.</a:t>
            </a:r>
          </a:p>
          <a:p>
            <a:endParaRPr lang="en-GB" dirty="0">
              <a:solidFill>
                <a:srgbClr val="002060"/>
              </a:solidFill>
              <a:latin typeface="Berlin Sans FB" panose="020E0602020502020306" pitchFamily="34" charset="0"/>
            </a:endParaRPr>
          </a:p>
          <a:p>
            <a:pPr marL="685800" lvl="1" indent="-228600">
              <a:buFont typeface="+mj-lt"/>
              <a:buAutoNum type="arabicPeriod"/>
            </a:pPr>
            <a:r>
              <a:rPr lang="en-GB" dirty="0">
                <a:solidFill>
                  <a:srgbClr val="002060"/>
                </a:solidFill>
                <a:latin typeface="Berlin Sans FB" panose="020E0602020502020306" pitchFamily="34" charset="0"/>
              </a:rPr>
              <a:t> How do think she solved  the situation ? </a:t>
            </a:r>
          </a:p>
          <a:p>
            <a:pPr marL="685800" lvl="1" indent="-228600">
              <a:buFont typeface="+mj-lt"/>
              <a:buAutoNum type="arabicPeriod"/>
            </a:pPr>
            <a:r>
              <a:rPr lang="en-GB" dirty="0">
                <a:solidFill>
                  <a:srgbClr val="002060"/>
                </a:solidFill>
                <a:latin typeface="Berlin Sans FB" panose="020E0602020502020306" pitchFamily="34" charset="0"/>
              </a:rPr>
              <a:t>Could you create a story about what might  happened ?</a:t>
            </a:r>
          </a:p>
          <a:p>
            <a:r>
              <a:rPr lang="en-GB" dirty="0">
                <a:solidFill>
                  <a:srgbClr val="002060"/>
                </a:solidFill>
              </a:rPr>
              <a:t>HOTSEATING</a:t>
            </a:r>
          </a:p>
          <a:p>
            <a:r>
              <a:rPr lang="en-GB" dirty="0">
                <a:solidFill>
                  <a:srgbClr val="FF0000"/>
                </a:solidFill>
                <a:latin typeface="Berlin Sans FB" panose="020E0602020502020306" pitchFamily="34" charset="0"/>
              </a:rPr>
              <a:t> </a:t>
            </a:r>
          </a:p>
          <a:p>
            <a:r>
              <a:rPr lang="en-GB" dirty="0">
                <a:solidFill>
                  <a:srgbClr val="FF0000"/>
                </a:solidFill>
                <a:latin typeface="Berlin Sans FB" panose="020E0602020502020306" pitchFamily="34" charset="0"/>
                <a:sym typeface="Wingdings 2" panose="05020102010507070707" pitchFamily="18" charset="2"/>
              </a:rPr>
              <a:t></a:t>
            </a:r>
            <a:r>
              <a:rPr lang="en-GB" dirty="0">
                <a:solidFill>
                  <a:srgbClr val="FF0000"/>
                </a:solidFill>
                <a:latin typeface="Berlin Sans FB" panose="020E0602020502020306" pitchFamily="34" charset="0"/>
              </a:rPr>
              <a:t>   </a:t>
            </a:r>
            <a:r>
              <a:rPr lang="en-GB" dirty="0">
                <a:solidFill>
                  <a:srgbClr val="002060"/>
                </a:solidFill>
                <a:latin typeface="Berlin Sans FB" panose="020E0602020502020306" pitchFamily="34" charset="0"/>
              </a:rPr>
              <a:t>Compulsory - required by regulations or laws; obligatory</a:t>
            </a:r>
            <a:endParaRPr lang="en-GB" dirty="0">
              <a:solidFill>
                <a:srgbClr val="002060"/>
              </a:solidFill>
            </a:endParaRPr>
          </a:p>
        </p:txBody>
      </p:sp>
      <p:sp>
        <p:nvSpPr>
          <p:cNvPr id="4" name="Slide Number Placeholder 3"/>
          <p:cNvSpPr>
            <a:spLocks noGrp="1"/>
          </p:cNvSpPr>
          <p:nvPr>
            <p:ph type="sldNum" sz="quarter" idx="5"/>
          </p:nvPr>
        </p:nvSpPr>
        <p:spPr/>
        <p:txBody>
          <a:bodyPr/>
          <a:lstStyle/>
          <a:p>
            <a:fld id="{90258CBD-6D49-492D-983D-F8660440E6DE}" type="slidenum">
              <a:rPr lang="en-GB" smtClean="0"/>
              <a:t>7</a:t>
            </a:fld>
            <a:endParaRPr lang="en-GB"/>
          </a:p>
        </p:txBody>
      </p:sp>
    </p:spTree>
    <p:extLst>
      <p:ext uri="{BB962C8B-B14F-4D97-AF65-F5344CB8AC3E}">
        <p14:creationId xmlns:p14="http://schemas.microsoft.com/office/powerpoint/2010/main" val="3419833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002060"/>
                </a:solidFill>
                <a:latin typeface="Berlin Sans FB" panose="020E0602020502020306" pitchFamily="34" charset="0"/>
              </a:rPr>
              <a:t>D- 552/6 – Shaftesbury Inventory Account</a:t>
            </a:r>
          </a:p>
          <a:p>
            <a:r>
              <a:rPr lang="en-GB" dirty="0">
                <a:solidFill>
                  <a:srgbClr val="002060"/>
                </a:solidFill>
                <a:latin typeface="Berlin Sans FB" panose="020E0602020502020306" pitchFamily="34" charset="0"/>
              </a:rPr>
              <a:t>RDC = Regional Distribution Centre</a:t>
            </a:r>
          </a:p>
          <a:p>
            <a:r>
              <a:rPr lang="en-GB" dirty="0">
                <a:solidFill>
                  <a:srgbClr val="002060"/>
                </a:solidFill>
                <a:latin typeface="Berlin Sans FB" panose="020E0602020502020306" pitchFamily="34" charset="0"/>
              </a:rPr>
              <a:t>There are 2 columns – both with dates – ‘received from’ and issued to’ – what does ‘issued’ mean? </a:t>
            </a:r>
          </a:p>
          <a:p>
            <a:r>
              <a:rPr lang="en-GB" dirty="0">
                <a:solidFill>
                  <a:srgbClr val="002060"/>
                </a:solidFill>
                <a:latin typeface="Berlin Sans FB" panose="020E0602020502020306" pitchFamily="34" charset="0"/>
              </a:rPr>
              <a:t>What was the smallest number of blankets donated?</a:t>
            </a:r>
          </a:p>
          <a:p>
            <a:r>
              <a:rPr lang="en-GB" dirty="0">
                <a:solidFill>
                  <a:srgbClr val="002060"/>
                </a:solidFill>
                <a:latin typeface="Berlin Sans FB" panose="020E0602020502020306" pitchFamily="34" charset="0"/>
              </a:rPr>
              <a:t>Who provided the biggest number of blankets?</a:t>
            </a:r>
          </a:p>
          <a:p>
            <a:r>
              <a:rPr lang="en-GB" dirty="0">
                <a:solidFill>
                  <a:srgbClr val="002060"/>
                </a:solidFill>
                <a:latin typeface="Berlin Sans FB" panose="020E0602020502020306" pitchFamily="34" charset="0"/>
              </a:rPr>
              <a:t>Who received the greatest number of blankets. 4, </a:t>
            </a:r>
            <a:r>
              <a:rPr lang="en-GB" dirty="0" err="1">
                <a:solidFill>
                  <a:srgbClr val="002060"/>
                </a:solidFill>
                <a:latin typeface="Berlin Sans FB" panose="020E0602020502020306" pitchFamily="34" charset="0"/>
              </a:rPr>
              <a:t>Commonmead</a:t>
            </a:r>
            <a:r>
              <a:rPr lang="en-GB" dirty="0">
                <a:solidFill>
                  <a:srgbClr val="002060"/>
                </a:solidFill>
                <a:latin typeface="Berlin Sans FB" panose="020E0602020502020306" pitchFamily="34" charset="0"/>
              </a:rPr>
              <a:t> Lane – a guest house (small hotel).   Would you rather have been evacuated to a guest house or a private, family home? Why?</a:t>
            </a:r>
          </a:p>
          <a:p>
            <a:endParaRPr lang="en-GB" dirty="0">
              <a:solidFill>
                <a:srgbClr val="002060"/>
              </a:solidFill>
              <a:latin typeface="Berlin Sans FB" panose="020E0602020502020306" pitchFamily="34" charset="0"/>
            </a:endParaRPr>
          </a:p>
        </p:txBody>
      </p:sp>
      <p:sp>
        <p:nvSpPr>
          <p:cNvPr id="4" name="Slide Number Placeholder 3"/>
          <p:cNvSpPr>
            <a:spLocks noGrp="1"/>
          </p:cNvSpPr>
          <p:nvPr>
            <p:ph type="sldNum" sz="quarter" idx="5"/>
          </p:nvPr>
        </p:nvSpPr>
        <p:spPr/>
        <p:txBody>
          <a:bodyPr/>
          <a:lstStyle/>
          <a:p>
            <a:fld id="{90258CBD-6D49-492D-983D-F8660440E6DE}" type="slidenum">
              <a:rPr lang="en-GB" smtClean="0"/>
              <a:t>8</a:t>
            </a:fld>
            <a:endParaRPr lang="en-GB"/>
          </a:p>
        </p:txBody>
      </p:sp>
    </p:spTree>
    <p:extLst>
      <p:ext uri="{BB962C8B-B14F-4D97-AF65-F5344CB8AC3E}">
        <p14:creationId xmlns:p14="http://schemas.microsoft.com/office/powerpoint/2010/main" val="1443652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Berlin Sans FB" panose="020E0602020502020306" pitchFamily="34" charset="0"/>
              </a:rPr>
              <a:t>Note that one is not on an official form. Which one? How can you tell the difference? How do you think the other list was made?</a:t>
            </a:r>
          </a:p>
          <a:p>
            <a:endParaRPr lang="en-GB" dirty="0">
              <a:latin typeface="Berlin Sans FB" panose="020E0602020502020306" pitchFamily="34" charset="0"/>
            </a:endParaRPr>
          </a:p>
          <a:p>
            <a:r>
              <a:rPr lang="en-GB" dirty="0">
                <a:latin typeface="Berlin Sans FB" panose="020E0602020502020306" pitchFamily="34" charset="0"/>
              </a:rPr>
              <a:t>Use the  copies and transcripts of the forms to complete the ‘Schedule of Furniture’ Activity sheet.</a:t>
            </a:r>
          </a:p>
        </p:txBody>
      </p:sp>
      <p:sp>
        <p:nvSpPr>
          <p:cNvPr id="4" name="Slide Number Placeholder 3"/>
          <p:cNvSpPr>
            <a:spLocks noGrp="1"/>
          </p:cNvSpPr>
          <p:nvPr>
            <p:ph type="sldNum" sz="quarter" idx="5"/>
          </p:nvPr>
        </p:nvSpPr>
        <p:spPr/>
        <p:txBody>
          <a:bodyPr/>
          <a:lstStyle/>
          <a:p>
            <a:fld id="{90258CBD-6D49-492D-983D-F8660440E6DE}" type="slidenum">
              <a:rPr lang="en-GB" smtClean="0"/>
              <a:t>9</a:t>
            </a:fld>
            <a:endParaRPr lang="en-GB"/>
          </a:p>
        </p:txBody>
      </p:sp>
    </p:spTree>
    <p:extLst>
      <p:ext uri="{BB962C8B-B14F-4D97-AF65-F5344CB8AC3E}">
        <p14:creationId xmlns:p14="http://schemas.microsoft.com/office/powerpoint/2010/main" val="977868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E4654-E4F0-A68C-421F-93422AD998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73CF9D5-4C8D-21BC-D62F-D11324B6A2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B0CCBF3-F9A0-224F-DCCE-4340774B0C29}"/>
              </a:ext>
            </a:extLst>
          </p:cNvPr>
          <p:cNvSpPr>
            <a:spLocks noGrp="1"/>
          </p:cNvSpPr>
          <p:nvPr>
            <p:ph type="dt" sz="half" idx="10"/>
          </p:nvPr>
        </p:nvSpPr>
        <p:spPr/>
        <p:txBody>
          <a:bodyPr/>
          <a:lstStyle/>
          <a:p>
            <a:fld id="{66435599-2532-4433-A5A2-64A3DBE77D14}" type="datetimeFigureOut">
              <a:rPr lang="en-GB" smtClean="0"/>
              <a:t>11/02/2025</a:t>
            </a:fld>
            <a:endParaRPr lang="en-GB"/>
          </a:p>
        </p:txBody>
      </p:sp>
      <p:sp>
        <p:nvSpPr>
          <p:cNvPr id="5" name="Footer Placeholder 4">
            <a:extLst>
              <a:ext uri="{FF2B5EF4-FFF2-40B4-BE49-F238E27FC236}">
                <a16:creationId xmlns:a16="http://schemas.microsoft.com/office/drawing/2014/main" id="{D9ED7336-7B79-AF34-E133-538A29A00E8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C828F7-B01E-CB4E-B56A-87D480B1BEC2}"/>
              </a:ext>
            </a:extLst>
          </p:cNvPr>
          <p:cNvSpPr>
            <a:spLocks noGrp="1"/>
          </p:cNvSpPr>
          <p:nvPr>
            <p:ph type="sldNum" sz="quarter" idx="12"/>
          </p:nvPr>
        </p:nvSpPr>
        <p:spPr/>
        <p:txBody>
          <a:bodyPr/>
          <a:lstStyle/>
          <a:p>
            <a:fld id="{895BA1BA-2CD3-427C-9176-EFDE78A0E35E}" type="slidenum">
              <a:rPr lang="en-GB" smtClean="0"/>
              <a:t>‹#›</a:t>
            </a:fld>
            <a:endParaRPr lang="en-GB"/>
          </a:p>
        </p:txBody>
      </p:sp>
    </p:spTree>
    <p:extLst>
      <p:ext uri="{BB962C8B-B14F-4D97-AF65-F5344CB8AC3E}">
        <p14:creationId xmlns:p14="http://schemas.microsoft.com/office/powerpoint/2010/main" val="3237356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94C84-029B-6767-A534-5553083E6B9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CCE4611-2E79-DA32-E6B3-9C3356EA44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098F0B3-B32A-454F-0AE9-A35113751755}"/>
              </a:ext>
            </a:extLst>
          </p:cNvPr>
          <p:cNvSpPr>
            <a:spLocks noGrp="1"/>
          </p:cNvSpPr>
          <p:nvPr>
            <p:ph type="dt" sz="half" idx="10"/>
          </p:nvPr>
        </p:nvSpPr>
        <p:spPr/>
        <p:txBody>
          <a:bodyPr/>
          <a:lstStyle/>
          <a:p>
            <a:fld id="{66435599-2532-4433-A5A2-64A3DBE77D14}" type="datetimeFigureOut">
              <a:rPr lang="en-GB" smtClean="0"/>
              <a:t>11/02/2025</a:t>
            </a:fld>
            <a:endParaRPr lang="en-GB"/>
          </a:p>
        </p:txBody>
      </p:sp>
      <p:sp>
        <p:nvSpPr>
          <p:cNvPr id="5" name="Footer Placeholder 4">
            <a:extLst>
              <a:ext uri="{FF2B5EF4-FFF2-40B4-BE49-F238E27FC236}">
                <a16:creationId xmlns:a16="http://schemas.microsoft.com/office/drawing/2014/main" id="{40AFCAB0-EF54-473B-97AD-521C7172C5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AC4DB1-9D24-98E2-4954-958FC80AE7CE}"/>
              </a:ext>
            </a:extLst>
          </p:cNvPr>
          <p:cNvSpPr>
            <a:spLocks noGrp="1"/>
          </p:cNvSpPr>
          <p:nvPr>
            <p:ph type="sldNum" sz="quarter" idx="12"/>
          </p:nvPr>
        </p:nvSpPr>
        <p:spPr/>
        <p:txBody>
          <a:bodyPr/>
          <a:lstStyle/>
          <a:p>
            <a:fld id="{895BA1BA-2CD3-427C-9176-EFDE78A0E35E}" type="slidenum">
              <a:rPr lang="en-GB" smtClean="0"/>
              <a:t>‹#›</a:t>
            </a:fld>
            <a:endParaRPr lang="en-GB"/>
          </a:p>
        </p:txBody>
      </p:sp>
    </p:spTree>
    <p:extLst>
      <p:ext uri="{BB962C8B-B14F-4D97-AF65-F5344CB8AC3E}">
        <p14:creationId xmlns:p14="http://schemas.microsoft.com/office/powerpoint/2010/main" val="2155087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681FAE-AB36-F027-56D3-85D734B037D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AE9876E-1ED8-BA27-973A-5349275C9B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E4DCEB4-AB22-9FFB-11D4-8C4626E41910}"/>
              </a:ext>
            </a:extLst>
          </p:cNvPr>
          <p:cNvSpPr>
            <a:spLocks noGrp="1"/>
          </p:cNvSpPr>
          <p:nvPr>
            <p:ph type="dt" sz="half" idx="10"/>
          </p:nvPr>
        </p:nvSpPr>
        <p:spPr/>
        <p:txBody>
          <a:bodyPr/>
          <a:lstStyle/>
          <a:p>
            <a:fld id="{66435599-2532-4433-A5A2-64A3DBE77D14}" type="datetimeFigureOut">
              <a:rPr lang="en-GB" smtClean="0"/>
              <a:t>11/02/2025</a:t>
            </a:fld>
            <a:endParaRPr lang="en-GB"/>
          </a:p>
        </p:txBody>
      </p:sp>
      <p:sp>
        <p:nvSpPr>
          <p:cNvPr id="5" name="Footer Placeholder 4">
            <a:extLst>
              <a:ext uri="{FF2B5EF4-FFF2-40B4-BE49-F238E27FC236}">
                <a16:creationId xmlns:a16="http://schemas.microsoft.com/office/drawing/2014/main" id="{AE3CB6D5-D95C-7B4A-7202-1F5208F2576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9E97358-B07C-FD54-3D27-1E3E8B7D7C4E}"/>
              </a:ext>
            </a:extLst>
          </p:cNvPr>
          <p:cNvSpPr>
            <a:spLocks noGrp="1"/>
          </p:cNvSpPr>
          <p:nvPr>
            <p:ph type="sldNum" sz="quarter" idx="12"/>
          </p:nvPr>
        </p:nvSpPr>
        <p:spPr/>
        <p:txBody>
          <a:bodyPr/>
          <a:lstStyle/>
          <a:p>
            <a:fld id="{895BA1BA-2CD3-427C-9176-EFDE78A0E35E}" type="slidenum">
              <a:rPr lang="en-GB" smtClean="0"/>
              <a:t>‹#›</a:t>
            </a:fld>
            <a:endParaRPr lang="en-GB"/>
          </a:p>
        </p:txBody>
      </p:sp>
    </p:spTree>
    <p:extLst>
      <p:ext uri="{BB962C8B-B14F-4D97-AF65-F5344CB8AC3E}">
        <p14:creationId xmlns:p14="http://schemas.microsoft.com/office/powerpoint/2010/main" val="1216455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5E166-F7FD-573D-EEBF-FFC2288D6C9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61A641E-30B8-4C56-CC99-4244A69091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66387E4-8BBE-587D-E2B7-714A1906E025}"/>
              </a:ext>
            </a:extLst>
          </p:cNvPr>
          <p:cNvSpPr>
            <a:spLocks noGrp="1"/>
          </p:cNvSpPr>
          <p:nvPr>
            <p:ph type="dt" sz="half" idx="10"/>
          </p:nvPr>
        </p:nvSpPr>
        <p:spPr/>
        <p:txBody>
          <a:bodyPr/>
          <a:lstStyle/>
          <a:p>
            <a:fld id="{66435599-2532-4433-A5A2-64A3DBE77D14}" type="datetimeFigureOut">
              <a:rPr lang="en-GB" smtClean="0"/>
              <a:t>11/02/2025</a:t>
            </a:fld>
            <a:endParaRPr lang="en-GB"/>
          </a:p>
        </p:txBody>
      </p:sp>
      <p:sp>
        <p:nvSpPr>
          <p:cNvPr id="5" name="Footer Placeholder 4">
            <a:extLst>
              <a:ext uri="{FF2B5EF4-FFF2-40B4-BE49-F238E27FC236}">
                <a16:creationId xmlns:a16="http://schemas.microsoft.com/office/drawing/2014/main" id="{D9BD1681-15A9-C5DF-91AA-9B9332AECFC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119322-13FA-96B4-4F8B-4E8C12F16171}"/>
              </a:ext>
            </a:extLst>
          </p:cNvPr>
          <p:cNvSpPr>
            <a:spLocks noGrp="1"/>
          </p:cNvSpPr>
          <p:nvPr>
            <p:ph type="sldNum" sz="quarter" idx="12"/>
          </p:nvPr>
        </p:nvSpPr>
        <p:spPr/>
        <p:txBody>
          <a:bodyPr/>
          <a:lstStyle/>
          <a:p>
            <a:fld id="{895BA1BA-2CD3-427C-9176-EFDE78A0E35E}" type="slidenum">
              <a:rPr lang="en-GB" smtClean="0"/>
              <a:t>‹#›</a:t>
            </a:fld>
            <a:endParaRPr lang="en-GB"/>
          </a:p>
        </p:txBody>
      </p:sp>
    </p:spTree>
    <p:extLst>
      <p:ext uri="{BB962C8B-B14F-4D97-AF65-F5344CB8AC3E}">
        <p14:creationId xmlns:p14="http://schemas.microsoft.com/office/powerpoint/2010/main" val="1767719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6C8BA-F7A8-AE25-ED43-C7F361721B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4B3313F-E5D2-F85F-ED7D-4205E0937A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DEE758-A691-448B-9C0E-B669F0FF7A86}"/>
              </a:ext>
            </a:extLst>
          </p:cNvPr>
          <p:cNvSpPr>
            <a:spLocks noGrp="1"/>
          </p:cNvSpPr>
          <p:nvPr>
            <p:ph type="dt" sz="half" idx="10"/>
          </p:nvPr>
        </p:nvSpPr>
        <p:spPr/>
        <p:txBody>
          <a:bodyPr/>
          <a:lstStyle/>
          <a:p>
            <a:fld id="{66435599-2532-4433-A5A2-64A3DBE77D14}" type="datetimeFigureOut">
              <a:rPr lang="en-GB" smtClean="0"/>
              <a:t>11/02/2025</a:t>
            </a:fld>
            <a:endParaRPr lang="en-GB"/>
          </a:p>
        </p:txBody>
      </p:sp>
      <p:sp>
        <p:nvSpPr>
          <p:cNvPr id="5" name="Footer Placeholder 4">
            <a:extLst>
              <a:ext uri="{FF2B5EF4-FFF2-40B4-BE49-F238E27FC236}">
                <a16:creationId xmlns:a16="http://schemas.microsoft.com/office/drawing/2014/main" id="{56031C1F-2BDE-2585-44B4-E7990E9929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A43B6A-D060-CC9C-3F6C-F5FAE5794C02}"/>
              </a:ext>
            </a:extLst>
          </p:cNvPr>
          <p:cNvSpPr>
            <a:spLocks noGrp="1"/>
          </p:cNvSpPr>
          <p:nvPr>
            <p:ph type="sldNum" sz="quarter" idx="12"/>
          </p:nvPr>
        </p:nvSpPr>
        <p:spPr/>
        <p:txBody>
          <a:bodyPr/>
          <a:lstStyle/>
          <a:p>
            <a:fld id="{895BA1BA-2CD3-427C-9176-EFDE78A0E35E}" type="slidenum">
              <a:rPr lang="en-GB" smtClean="0"/>
              <a:t>‹#›</a:t>
            </a:fld>
            <a:endParaRPr lang="en-GB"/>
          </a:p>
        </p:txBody>
      </p:sp>
    </p:spTree>
    <p:extLst>
      <p:ext uri="{BB962C8B-B14F-4D97-AF65-F5344CB8AC3E}">
        <p14:creationId xmlns:p14="http://schemas.microsoft.com/office/powerpoint/2010/main" val="2184354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42CD7-A8E0-736E-E466-43A0AF8D3FD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8101AD3-1D07-2379-05E7-05915E064E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7ABA502-9866-9174-BD05-1B9A7DA983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380D958-6290-5145-D6A9-80DC256923E0}"/>
              </a:ext>
            </a:extLst>
          </p:cNvPr>
          <p:cNvSpPr>
            <a:spLocks noGrp="1"/>
          </p:cNvSpPr>
          <p:nvPr>
            <p:ph type="dt" sz="half" idx="10"/>
          </p:nvPr>
        </p:nvSpPr>
        <p:spPr/>
        <p:txBody>
          <a:bodyPr/>
          <a:lstStyle/>
          <a:p>
            <a:fld id="{66435599-2532-4433-A5A2-64A3DBE77D14}" type="datetimeFigureOut">
              <a:rPr lang="en-GB" smtClean="0"/>
              <a:t>11/02/2025</a:t>
            </a:fld>
            <a:endParaRPr lang="en-GB"/>
          </a:p>
        </p:txBody>
      </p:sp>
      <p:sp>
        <p:nvSpPr>
          <p:cNvPr id="6" name="Footer Placeholder 5">
            <a:extLst>
              <a:ext uri="{FF2B5EF4-FFF2-40B4-BE49-F238E27FC236}">
                <a16:creationId xmlns:a16="http://schemas.microsoft.com/office/drawing/2014/main" id="{8FDFECB7-357F-4F32-D49C-00A879B4B1A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32D7222-8D8E-AF38-FD30-C492C3B622CB}"/>
              </a:ext>
            </a:extLst>
          </p:cNvPr>
          <p:cNvSpPr>
            <a:spLocks noGrp="1"/>
          </p:cNvSpPr>
          <p:nvPr>
            <p:ph type="sldNum" sz="quarter" idx="12"/>
          </p:nvPr>
        </p:nvSpPr>
        <p:spPr/>
        <p:txBody>
          <a:bodyPr/>
          <a:lstStyle/>
          <a:p>
            <a:fld id="{895BA1BA-2CD3-427C-9176-EFDE78A0E35E}" type="slidenum">
              <a:rPr lang="en-GB" smtClean="0"/>
              <a:t>‹#›</a:t>
            </a:fld>
            <a:endParaRPr lang="en-GB"/>
          </a:p>
        </p:txBody>
      </p:sp>
    </p:spTree>
    <p:extLst>
      <p:ext uri="{BB962C8B-B14F-4D97-AF65-F5344CB8AC3E}">
        <p14:creationId xmlns:p14="http://schemas.microsoft.com/office/powerpoint/2010/main" val="1029638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CE18B-B5D5-EE1B-C604-09390581922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3D07E68-81AD-FB08-7CF3-6FD6852CA7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59D955-9544-68F7-82EF-4BBC10CD80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585BACA-89F9-4682-17D8-76B5E121B9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FB14B1-7D15-E5A7-D740-29A1D1A74E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98E5AD2-EAAA-E984-ADFA-F62BDB97CCD1}"/>
              </a:ext>
            </a:extLst>
          </p:cNvPr>
          <p:cNvSpPr>
            <a:spLocks noGrp="1"/>
          </p:cNvSpPr>
          <p:nvPr>
            <p:ph type="dt" sz="half" idx="10"/>
          </p:nvPr>
        </p:nvSpPr>
        <p:spPr/>
        <p:txBody>
          <a:bodyPr/>
          <a:lstStyle/>
          <a:p>
            <a:fld id="{66435599-2532-4433-A5A2-64A3DBE77D14}" type="datetimeFigureOut">
              <a:rPr lang="en-GB" smtClean="0"/>
              <a:t>11/02/2025</a:t>
            </a:fld>
            <a:endParaRPr lang="en-GB"/>
          </a:p>
        </p:txBody>
      </p:sp>
      <p:sp>
        <p:nvSpPr>
          <p:cNvPr id="8" name="Footer Placeholder 7">
            <a:extLst>
              <a:ext uri="{FF2B5EF4-FFF2-40B4-BE49-F238E27FC236}">
                <a16:creationId xmlns:a16="http://schemas.microsoft.com/office/drawing/2014/main" id="{1D6E1D47-5F2A-D422-9ABC-586B8C01249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D9B2714-4ED3-1FB5-5575-FBADD0F69A33}"/>
              </a:ext>
            </a:extLst>
          </p:cNvPr>
          <p:cNvSpPr>
            <a:spLocks noGrp="1"/>
          </p:cNvSpPr>
          <p:nvPr>
            <p:ph type="sldNum" sz="quarter" idx="12"/>
          </p:nvPr>
        </p:nvSpPr>
        <p:spPr/>
        <p:txBody>
          <a:bodyPr/>
          <a:lstStyle/>
          <a:p>
            <a:fld id="{895BA1BA-2CD3-427C-9176-EFDE78A0E35E}" type="slidenum">
              <a:rPr lang="en-GB" smtClean="0"/>
              <a:t>‹#›</a:t>
            </a:fld>
            <a:endParaRPr lang="en-GB"/>
          </a:p>
        </p:txBody>
      </p:sp>
    </p:spTree>
    <p:extLst>
      <p:ext uri="{BB962C8B-B14F-4D97-AF65-F5344CB8AC3E}">
        <p14:creationId xmlns:p14="http://schemas.microsoft.com/office/powerpoint/2010/main" val="3091821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66C57-DC3E-10D5-A53C-82A355FA35E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D356A80-CC34-2759-8FA3-0FD08A542BEE}"/>
              </a:ext>
            </a:extLst>
          </p:cNvPr>
          <p:cNvSpPr>
            <a:spLocks noGrp="1"/>
          </p:cNvSpPr>
          <p:nvPr>
            <p:ph type="dt" sz="half" idx="10"/>
          </p:nvPr>
        </p:nvSpPr>
        <p:spPr/>
        <p:txBody>
          <a:bodyPr/>
          <a:lstStyle/>
          <a:p>
            <a:fld id="{66435599-2532-4433-A5A2-64A3DBE77D14}" type="datetimeFigureOut">
              <a:rPr lang="en-GB" smtClean="0"/>
              <a:t>11/02/2025</a:t>
            </a:fld>
            <a:endParaRPr lang="en-GB"/>
          </a:p>
        </p:txBody>
      </p:sp>
      <p:sp>
        <p:nvSpPr>
          <p:cNvPr id="4" name="Footer Placeholder 3">
            <a:extLst>
              <a:ext uri="{FF2B5EF4-FFF2-40B4-BE49-F238E27FC236}">
                <a16:creationId xmlns:a16="http://schemas.microsoft.com/office/drawing/2014/main" id="{25FCD9E1-2505-38AA-32DE-BE9FC8E8A12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6771B37-5BAC-1E84-7D0A-9A70BBBB4651}"/>
              </a:ext>
            </a:extLst>
          </p:cNvPr>
          <p:cNvSpPr>
            <a:spLocks noGrp="1"/>
          </p:cNvSpPr>
          <p:nvPr>
            <p:ph type="sldNum" sz="quarter" idx="12"/>
          </p:nvPr>
        </p:nvSpPr>
        <p:spPr/>
        <p:txBody>
          <a:bodyPr/>
          <a:lstStyle/>
          <a:p>
            <a:fld id="{895BA1BA-2CD3-427C-9176-EFDE78A0E35E}" type="slidenum">
              <a:rPr lang="en-GB" smtClean="0"/>
              <a:t>‹#›</a:t>
            </a:fld>
            <a:endParaRPr lang="en-GB"/>
          </a:p>
        </p:txBody>
      </p:sp>
    </p:spTree>
    <p:extLst>
      <p:ext uri="{BB962C8B-B14F-4D97-AF65-F5344CB8AC3E}">
        <p14:creationId xmlns:p14="http://schemas.microsoft.com/office/powerpoint/2010/main" val="379773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29F4E4-AA68-710B-C6C3-5EC710B1EE30}"/>
              </a:ext>
            </a:extLst>
          </p:cNvPr>
          <p:cNvSpPr>
            <a:spLocks noGrp="1"/>
          </p:cNvSpPr>
          <p:nvPr>
            <p:ph type="dt" sz="half" idx="10"/>
          </p:nvPr>
        </p:nvSpPr>
        <p:spPr/>
        <p:txBody>
          <a:bodyPr/>
          <a:lstStyle/>
          <a:p>
            <a:fld id="{66435599-2532-4433-A5A2-64A3DBE77D14}" type="datetimeFigureOut">
              <a:rPr lang="en-GB" smtClean="0"/>
              <a:t>11/02/2025</a:t>
            </a:fld>
            <a:endParaRPr lang="en-GB"/>
          </a:p>
        </p:txBody>
      </p:sp>
      <p:sp>
        <p:nvSpPr>
          <p:cNvPr id="3" name="Footer Placeholder 2">
            <a:extLst>
              <a:ext uri="{FF2B5EF4-FFF2-40B4-BE49-F238E27FC236}">
                <a16:creationId xmlns:a16="http://schemas.microsoft.com/office/drawing/2014/main" id="{042CA123-2F2E-84D9-C6BA-3E9611214F5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8B1E957-E33E-91F9-228E-AE7F87B22884}"/>
              </a:ext>
            </a:extLst>
          </p:cNvPr>
          <p:cNvSpPr>
            <a:spLocks noGrp="1"/>
          </p:cNvSpPr>
          <p:nvPr>
            <p:ph type="sldNum" sz="quarter" idx="12"/>
          </p:nvPr>
        </p:nvSpPr>
        <p:spPr/>
        <p:txBody>
          <a:bodyPr/>
          <a:lstStyle/>
          <a:p>
            <a:fld id="{895BA1BA-2CD3-427C-9176-EFDE78A0E35E}" type="slidenum">
              <a:rPr lang="en-GB" smtClean="0"/>
              <a:t>‹#›</a:t>
            </a:fld>
            <a:endParaRPr lang="en-GB"/>
          </a:p>
        </p:txBody>
      </p:sp>
    </p:spTree>
    <p:extLst>
      <p:ext uri="{BB962C8B-B14F-4D97-AF65-F5344CB8AC3E}">
        <p14:creationId xmlns:p14="http://schemas.microsoft.com/office/powerpoint/2010/main" val="3882760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C55B0-93FC-B6DF-A044-E4B389B99D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0FB1D65-12DD-A1A7-C683-2ED876694A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4ED29EC-40A5-1E07-FCD7-E59329598A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6FA155-86E9-6B1E-CE05-50A4FAABFD5C}"/>
              </a:ext>
            </a:extLst>
          </p:cNvPr>
          <p:cNvSpPr>
            <a:spLocks noGrp="1"/>
          </p:cNvSpPr>
          <p:nvPr>
            <p:ph type="dt" sz="half" idx="10"/>
          </p:nvPr>
        </p:nvSpPr>
        <p:spPr/>
        <p:txBody>
          <a:bodyPr/>
          <a:lstStyle/>
          <a:p>
            <a:fld id="{66435599-2532-4433-A5A2-64A3DBE77D14}" type="datetimeFigureOut">
              <a:rPr lang="en-GB" smtClean="0"/>
              <a:t>11/02/2025</a:t>
            </a:fld>
            <a:endParaRPr lang="en-GB"/>
          </a:p>
        </p:txBody>
      </p:sp>
      <p:sp>
        <p:nvSpPr>
          <p:cNvPr id="6" name="Footer Placeholder 5">
            <a:extLst>
              <a:ext uri="{FF2B5EF4-FFF2-40B4-BE49-F238E27FC236}">
                <a16:creationId xmlns:a16="http://schemas.microsoft.com/office/drawing/2014/main" id="{CF199C81-F149-CB21-EF16-F4DEC9C365E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EE156A8-A1B3-9FFB-0C52-6B2317E8CB55}"/>
              </a:ext>
            </a:extLst>
          </p:cNvPr>
          <p:cNvSpPr>
            <a:spLocks noGrp="1"/>
          </p:cNvSpPr>
          <p:nvPr>
            <p:ph type="sldNum" sz="quarter" idx="12"/>
          </p:nvPr>
        </p:nvSpPr>
        <p:spPr/>
        <p:txBody>
          <a:bodyPr/>
          <a:lstStyle/>
          <a:p>
            <a:fld id="{895BA1BA-2CD3-427C-9176-EFDE78A0E35E}" type="slidenum">
              <a:rPr lang="en-GB" smtClean="0"/>
              <a:t>‹#›</a:t>
            </a:fld>
            <a:endParaRPr lang="en-GB"/>
          </a:p>
        </p:txBody>
      </p:sp>
    </p:spTree>
    <p:extLst>
      <p:ext uri="{BB962C8B-B14F-4D97-AF65-F5344CB8AC3E}">
        <p14:creationId xmlns:p14="http://schemas.microsoft.com/office/powerpoint/2010/main" val="3019048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04933-84D2-91F5-C228-16A50A0F4E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3D0C1FD-86B9-DD67-4AF1-B0A6CFFD31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EB8449A-8E3C-F332-77DD-99FA20F6B5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296644-0A8E-C2C5-2E6E-F60E25ED84A8}"/>
              </a:ext>
            </a:extLst>
          </p:cNvPr>
          <p:cNvSpPr>
            <a:spLocks noGrp="1"/>
          </p:cNvSpPr>
          <p:nvPr>
            <p:ph type="dt" sz="half" idx="10"/>
          </p:nvPr>
        </p:nvSpPr>
        <p:spPr/>
        <p:txBody>
          <a:bodyPr/>
          <a:lstStyle/>
          <a:p>
            <a:fld id="{66435599-2532-4433-A5A2-64A3DBE77D14}" type="datetimeFigureOut">
              <a:rPr lang="en-GB" smtClean="0"/>
              <a:t>11/02/2025</a:t>
            </a:fld>
            <a:endParaRPr lang="en-GB"/>
          </a:p>
        </p:txBody>
      </p:sp>
      <p:sp>
        <p:nvSpPr>
          <p:cNvPr id="6" name="Footer Placeholder 5">
            <a:extLst>
              <a:ext uri="{FF2B5EF4-FFF2-40B4-BE49-F238E27FC236}">
                <a16:creationId xmlns:a16="http://schemas.microsoft.com/office/drawing/2014/main" id="{B74BDBCD-E32D-F817-3430-B30DC5210C4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2E72AB-AB21-995F-0EF5-167ADFB39D9A}"/>
              </a:ext>
            </a:extLst>
          </p:cNvPr>
          <p:cNvSpPr>
            <a:spLocks noGrp="1"/>
          </p:cNvSpPr>
          <p:nvPr>
            <p:ph type="sldNum" sz="quarter" idx="12"/>
          </p:nvPr>
        </p:nvSpPr>
        <p:spPr/>
        <p:txBody>
          <a:bodyPr/>
          <a:lstStyle/>
          <a:p>
            <a:fld id="{895BA1BA-2CD3-427C-9176-EFDE78A0E35E}" type="slidenum">
              <a:rPr lang="en-GB" smtClean="0"/>
              <a:t>‹#›</a:t>
            </a:fld>
            <a:endParaRPr lang="en-GB"/>
          </a:p>
        </p:txBody>
      </p:sp>
    </p:spTree>
    <p:extLst>
      <p:ext uri="{BB962C8B-B14F-4D97-AF65-F5344CB8AC3E}">
        <p14:creationId xmlns:p14="http://schemas.microsoft.com/office/powerpoint/2010/main" val="3012178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9EDE16-BD7C-60C8-1502-BF5DEE2507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DBE1A14-4FEF-047D-BB22-E15933C72F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0FA7BE0-6EDA-8173-1AC3-2A3A79B9B5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435599-2532-4433-A5A2-64A3DBE77D14}" type="datetimeFigureOut">
              <a:rPr lang="en-GB" smtClean="0"/>
              <a:t>11/02/2025</a:t>
            </a:fld>
            <a:endParaRPr lang="en-GB"/>
          </a:p>
        </p:txBody>
      </p:sp>
      <p:sp>
        <p:nvSpPr>
          <p:cNvPr id="5" name="Footer Placeholder 4">
            <a:extLst>
              <a:ext uri="{FF2B5EF4-FFF2-40B4-BE49-F238E27FC236}">
                <a16:creationId xmlns:a16="http://schemas.microsoft.com/office/drawing/2014/main" id="{276BCE3A-1FB4-6289-FF64-B124DB3152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890DFC4-0972-38FE-E7DD-0F5384053B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5BA1BA-2CD3-427C-9176-EFDE78A0E35E}" type="slidenum">
              <a:rPr lang="en-GB" smtClean="0"/>
              <a:t>‹#›</a:t>
            </a:fld>
            <a:endParaRPr lang="en-GB"/>
          </a:p>
        </p:txBody>
      </p:sp>
    </p:spTree>
    <p:extLst>
      <p:ext uri="{BB962C8B-B14F-4D97-AF65-F5344CB8AC3E}">
        <p14:creationId xmlns:p14="http://schemas.microsoft.com/office/powerpoint/2010/main" val="481585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hyperlink" Target="https://www.pngall.com/typewriter-png/" TargetMode="External"/><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hyperlink" Target="https://creativecommons.org/licenses/by-nc/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F8DCBD-8F9E-2B20-29D5-F444C9FF6A99}"/>
              </a:ext>
            </a:extLst>
          </p:cNvPr>
          <p:cNvPicPr>
            <a:picLocks noChangeAspect="1"/>
          </p:cNvPicPr>
          <p:nvPr/>
        </p:nvPicPr>
        <p:blipFill>
          <a:blip r:embed="rId3"/>
          <a:stretch>
            <a:fillRect/>
          </a:stretch>
        </p:blipFill>
        <p:spPr>
          <a:xfrm>
            <a:off x="11400671" y="108159"/>
            <a:ext cx="658425" cy="2158171"/>
          </a:xfrm>
          <a:prstGeom prst="rect">
            <a:avLst/>
          </a:prstGeom>
        </p:spPr>
      </p:pic>
      <p:pic>
        <p:nvPicPr>
          <p:cNvPr id="6" name="Picture 5">
            <a:extLst>
              <a:ext uri="{FF2B5EF4-FFF2-40B4-BE49-F238E27FC236}">
                <a16:creationId xmlns:a16="http://schemas.microsoft.com/office/drawing/2014/main" id="{914FF3DA-3DE2-E35F-F1A8-7B244243831F}"/>
              </a:ext>
            </a:extLst>
          </p:cNvPr>
          <p:cNvPicPr>
            <a:picLocks noChangeAspect="1"/>
          </p:cNvPicPr>
          <p:nvPr/>
        </p:nvPicPr>
        <p:blipFill>
          <a:blip r:embed="rId4"/>
          <a:stretch>
            <a:fillRect/>
          </a:stretch>
        </p:blipFill>
        <p:spPr>
          <a:xfrm>
            <a:off x="0" y="-359060"/>
            <a:ext cx="10258425" cy="2289077"/>
          </a:xfrm>
          <a:prstGeom prst="rect">
            <a:avLst/>
          </a:prstGeom>
        </p:spPr>
      </p:pic>
      <p:pic>
        <p:nvPicPr>
          <p:cNvPr id="8" name="Picture 7">
            <a:extLst>
              <a:ext uri="{FF2B5EF4-FFF2-40B4-BE49-F238E27FC236}">
                <a16:creationId xmlns:a16="http://schemas.microsoft.com/office/drawing/2014/main" id="{B31C5F95-1BB3-4C16-AEB7-CA979209A2C9}"/>
              </a:ext>
            </a:extLst>
          </p:cNvPr>
          <p:cNvPicPr>
            <a:picLocks noChangeAspect="1"/>
          </p:cNvPicPr>
          <p:nvPr/>
        </p:nvPicPr>
        <p:blipFill>
          <a:blip r:embed="rId5"/>
          <a:stretch>
            <a:fillRect/>
          </a:stretch>
        </p:blipFill>
        <p:spPr>
          <a:xfrm>
            <a:off x="397019" y="5548626"/>
            <a:ext cx="4816257" cy="1018120"/>
          </a:xfrm>
          <a:prstGeom prst="rect">
            <a:avLst/>
          </a:prstGeom>
        </p:spPr>
      </p:pic>
      <p:sp>
        <p:nvSpPr>
          <p:cNvPr id="9" name="TextBox 8">
            <a:extLst>
              <a:ext uri="{FF2B5EF4-FFF2-40B4-BE49-F238E27FC236}">
                <a16:creationId xmlns:a16="http://schemas.microsoft.com/office/drawing/2014/main" id="{33D434B2-6602-DA3D-EC6D-E3D4B2C5C512}"/>
              </a:ext>
            </a:extLst>
          </p:cNvPr>
          <p:cNvSpPr txBox="1"/>
          <p:nvPr/>
        </p:nvSpPr>
        <p:spPr>
          <a:xfrm>
            <a:off x="505910" y="3211878"/>
            <a:ext cx="3989836" cy="2062103"/>
          </a:xfrm>
          <a:prstGeom prst="rect">
            <a:avLst/>
          </a:prstGeom>
          <a:gradFill>
            <a:gsLst>
              <a:gs pos="0">
                <a:srgbClr val="FFC000"/>
              </a:gs>
              <a:gs pos="47000">
                <a:schemeClr val="accent3">
                  <a:lumMod val="45000"/>
                  <a:lumOff val="55000"/>
                </a:schemeClr>
              </a:gs>
              <a:gs pos="83000">
                <a:schemeClr val="accent3">
                  <a:lumMod val="45000"/>
                  <a:lumOff val="55000"/>
                </a:schemeClr>
              </a:gs>
              <a:gs pos="95750">
                <a:srgbClr val="E1E1E1"/>
              </a:gs>
              <a:gs pos="91500">
                <a:srgbClr val="DEDEDE"/>
              </a:gs>
              <a:gs pos="100000">
                <a:schemeClr val="accent3">
                  <a:lumMod val="30000"/>
                  <a:lumOff val="70000"/>
                </a:schemeClr>
              </a:gs>
            </a:gsLst>
            <a:lin ang="18900000" scaled="1"/>
          </a:gradFill>
        </p:spPr>
        <p:txBody>
          <a:bodyPr wrap="square" rtlCol="0">
            <a:spAutoFit/>
          </a:bodyPr>
          <a:lstStyle/>
          <a:p>
            <a:pPr algn="ctr"/>
            <a:r>
              <a:rPr lang="en-GB" sz="3200" dirty="0">
                <a:solidFill>
                  <a:srgbClr val="002060"/>
                </a:solidFill>
                <a:latin typeface="Berlin Sans FB" panose="020E0602020502020306" pitchFamily="34" charset="0"/>
              </a:rPr>
              <a:t>1</a:t>
            </a:r>
            <a:r>
              <a:rPr lang="en-GB" sz="3200" baseline="30000" dirty="0">
                <a:solidFill>
                  <a:srgbClr val="002060"/>
                </a:solidFill>
                <a:latin typeface="Berlin Sans FB" panose="020E0602020502020306" pitchFamily="34" charset="0"/>
              </a:rPr>
              <a:t>st</a:t>
            </a:r>
            <a:r>
              <a:rPr lang="en-GB" sz="3200" dirty="0">
                <a:solidFill>
                  <a:srgbClr val="002060"/>
                </a:solidFill>
                <a:latin typeface="Berlin Sans FB" panose="020E0602020502020306" pitchFamily="34" charset="0"/>
              </a:rPr>
              <a:t> September 1939 – </a:t>
            </a:r>
          </a:p>
          <a:p>
            <a:pPr algn="ctr"/>
            <a:r>
              <a:rPr lang="en-GB" sz="3200" dirty="0">
                <a:solidFill>
                  <a:srgbClr val="002060"/>
                </a:solidFill>
                <a:latin typeface="Berlin Sans FB" panose="020E0602020502020306" pitchFamily="34" charset="0"/>
              </a:rPr>
              <a:t>2</a:t>
            </a:r>
            <a:r>
              <a:rPr lang="en-GB" sz="3200" baseline="30000" dirty="0">
                <a:solidFill>
                  <a:srgbClr val="002060"/>
                </a:solidFill>
                <a:latin typeface="Berlin Sans FB" panose="020E0602020502020306" pitchFamily="34" charset="0"/>
              </a:rPr>
              <a:t>nd</a:t>
            </a:r>
            <a:r>
              <a:rPr lang="en-GB" sz="3200" dirty="0">
                <a:solidFill>
                  <a:srgbClr val="002060"/>
                </a:solidFill>
                <a:latin typeface="Berlin Sans FB" panose="020E0602020502020306" pitchFamily="34" charset="0"/>
              </a:rPr>
              <a:t> September 1945</a:t>
            </a:r>
          </a:p>
          <a:p>
            <a:pPr algn="ctr"/>
            <a:endParaRPr lang="en-GB" sz="3200" dirty="0">
              <a:solidFill>
                <a:srgbClr val="002060"/>
              </a:solidFill>
              <a:latin typeface="Berlin Sans FB" panose="020E0602020502020306" pitchFamily="34" charset="0"/>
            </a:endParaRPr>
          </a:p>
          <a:p>
            <a:pPr algn="ctr"/>
            <a:r>
              <a:rPr lang="en-GB" sz="3200" dirty="0">
                <a:solidFill>
                  <a:srgbClr val="002060"/>
                </a:solidFill>
                <a:latin typeface="Berlin Sans FB" panose="020E0602020502020306" pitchFamily="34" charset="0"/>
              </a:rPr>
              <a:t>Dorset</a:t>
            </a:r>
          </a:p>
        </p:txBody>
      </p:sp>
      <p:pic>
        <p:nvPicPr>
          <p:cNvPr id="7" name="Picture 6" descr="A child running away from a person&#10;&#10;Description automatically generated">
            <a:extLst>
              <a:ext uri="{FF2B5EF4-FFF2-40B4-BE49-F238E27FC236}">
                <a16:creationId xmlns:a16="http://schemas.microsoft.com/office/drawing/2014/main" id="{B282E577-AF4D-B356-5395-DA51E1976FD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931994" y="1580612"/>
            <a:ext cx="4816257" cy="5277388"/>
          </a:xfrm>
          <a:prstGeom prst="rect">
            <a:avLst/>
          </a:prstGeom>
        </p:spPr>
      </p:pic>
    </p:spTree>
    <p:extLst>
      <p:ext uri="{BB962C8B-B14F-4D97-AF65-F5344CB8AC3E}">
        <p14:creationId xmlns:p14="http://schemas.microsoft.com/office/powerpoint/2010/main" val="83934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CD3AB32-07AC-9C53-721A-D4B6C56EDD36}"/>
              </a:ext>
            </a:extLst>
          </p:cNvPr>
          <p:cNvPicPr>
            <a:picLocks noChangeAspect="1"/>
          </p:cNvPicPr>
          <p:nvPr/>
        </p:nvPicPr>
        <p:blipFill>
          <a:blip r:embed="rId3"/>
          <a:stretch>
            <a:fillRect/>
          </a:stretch>
        </p:blipFill>
        <p:spPr>
          <a:xfrm>
            <a:off x="11345920" y="170703"/>
            <a:ext cx="664522" cy="2170364"/>
          </a:xfrm>
          <a:prstGeom prst="rect">
            <a:avLst/>
          </a:prstGeom>
        </p:spPr>
      </p:pic>
      <p:sp>
        <p:nvSpPr>
          <p:cNvPr id="15" name="Arrow: Pentagon 14">
            <a:extLst>
              <a:ext uri="{FF2B5EF4-FFF2-40B4-BE49-F238E27FC236}">
                <a16:creationId xmlns:a16="http://schemas.microsoft.com/office/drawing/2014/main" id="{2611BC5A-7DEA-E288-F4AC-2411718A1104}"/>
              </a:ext>
            </a:extLst>
          </p:cNvPr>
          <p:cNvSpPr/>
          <p:nvPr/>
        </p:nvSpPr>
        <p:spPr>
          <a:xfrm>
            <a:off x="181558" y="503694"/>
            <a:ext cx="2638295" cy="5850611"/>
          </a:xfrm>
          <a:prstGeom prst="homePlate">
            <a:avLst/>
          </a:prstGeom>
          <a:gradFill>
            <a:gsLst>
              <a:gs pos="5000">
                <a:schemeClr val="accent4"/>
              </a:gs>
              <a:gs pos="47000">
                <a:schemeClr val="accent3">
                  <a:lumMod val="45000"/>
                  <a:lumOff val="55000"/>
                </a:schemeClr>
              </a:gs>
              <a:gs pos="83000">
                <a:schemeClr val="accent3">
                  <a:lumMod val="45000"/>
                  <a:lumOff val="55000"/>
                </a:schemeClr>
              </a:gs>
              <a:gs pos="95750">
                <a:srgbClr val="E1E1E1"/>
              </a:gs>
              <a:gs pos="91500">
                <a:srgbClr val="DEDEDE"/>
              </a:gs>
              <a:gs pos="100000">
                <a:schemeClr val="accent3">
                  <a:lumMod val="30000"/>
                  <a:lumOff val="70000"/>
                </a:schemeClr>
              </a:gs>
            </a:gsLst>
            <a:lin ang="189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solidFill>
                <a:srgbClr val="002060"/>
              </a:solidFill>
              <a:latin typeface="Berlin Sans FB" panose="020E0602020502020306" pitchFamily="34" charset="0"/>
            </a:endParaRPr>
          </a:p>
          <a:p>
            <a:endParaRPr lang="en-GB" dirty="0">
              <a:solidFill>
                <a:srgbClr val="002060"/>
              </a:solidFill>
              <a:latin typeface="Berlin Sans FB" panose="020E0602020502020306" pitchFamily="34" charset="0"/>
            </a:endParaRPr>
          </a:p>
          <a:p>
            <a:r>
              <a:rPr lang="en-GB" dirty="0">
                <a:solidFill>
                  <a:srgbClr val="002060"/>
                </a:solidFill>
                <a:latin typeface="Berlin Sans FB" panose="020E0602020502020306" pitchFamily="34" charset="0"/>
              </a:rPr>
              <a:t>Example of an average 1940’s kitchen area</a:t>
            </a:r>
          </a:p>
          <a:p>
            <a:r>
              <a:rPr lang="en-GB" dirty="0">
                <a:solidFill>
                  <a:srgbClr val="002060"/>
                </a:solidFill>
                <a:latin typeface="Berlin Sans FB" panose="020E0602020502020306" pitchFamily="34" charset="0"/>
              </a:rPr>
              <a:t>Some of the items will be found on the Equipment lists you will see next. </a:t>
            </a:r>
          </a:p>
          <a:p>
            <a:r>
              <a:rPr lang="en-GB" dirty="0">
                <a:solidFill>
                  <a:srgbClr val="002060"/>
                </a:solidFill>
                <a:latin typeface="Berlin Sans FB" panose="020E0602020502020306" pitchFamily="34" charset="0"/>
              </a:rPr>
              <a:t>Use your observational skills - can you see anything which you </a:t>
            </a:r>
            <a:r>
              <a:rPr lang="en-GB" b="1" dirty="0">
                <a:solidFill>
                  <a:srgbClr val="002060"/>
                </a:solidFill>
                <a:latin typeface="Berlin Sans FB" panose="020E0602020502020306" pitchFamily="34" charset="0"/>
              </a:rPr>
              <a:t>don’t </a:t>
            </a:r>
            <a:r>
              <a:rPr lang="en-GB" dirty="0">
                <a:solidFill>
                  <a:srgbClr val="002060"/>
                </a:solidFill>
                <a:latin typeface="Berlin Sans FB" panose="020E0602020502020306" pitchFamily="34" charset="0"/>
              </a:rPr>
              <a:t>have in the kitchen at home?</a:t>
            </a:r>
          </a:p>
          <a:p>
            <a:endParaRPr lang="en-GB" dirty="0">
              <a:solidFill>
                <a:srgbClr val="002060"/>
              </a:solidFill>
              <a:latin typeface="Berlin Sans FB" panose="020E0602020502020306" pitchFamily="34" charset="0"/>
            </a:endParaRPr>
          </a:p>
          <a:p>
            <a:endParaRPr lang="en-GB" dirty="0">
              <a:solidFill>
                <a:srgbClr val="002060"/>
              </a:solidFill>
              <a:latin typeface="Berlin Sans FB" panose="020E0602020502020306" pitchFamily="34" charset="0"/>
            </a:endParaRPr>
          </a:p>
          <a:p>
            <a:endParaRPr lang="en-GB" dirty="0">
              <a:solidFill>
                <a:schemeClr val="accent5">
                  <a:lumMod val="50000"/>
                </a:schemeClr>
              </a:solidFill>
              <a:latin typeface="Berlin Sans FB" panose="020E0602020502020306" pitchFamily="34" charset="0"/>
            </a:endParaRPr>
          </a:p>
          <a:p>
            <a:endParaRPr lang="en-GB" dirty="0">
              <a:solidFill>
                <a:schemeClr val="accent5">
                  <a:lumMod val="50000"/>
                </a:schemeClr>
              </a:solidFill>
              <a:latin typeface="Berlin Sans FB" panose="020E0602020502020306" pitchFamily="34" charset="0"/>
            </a:endParaRPr>
          </a:p>
          <a:p>
            <a:pPr algn="ctr"/>
            <a:endParaRPr lang="en-GB" dirty="0"/>
          </a:p>
          <a:p>
            <a:pPr algn="ctr"/>
            <a:endParaRPr lang="en-GB" dirty="0"/>
          </a:p>
        </p:txBody>
      </p:sp>
      <p:pic>
        <p:nvPicPr>
          <p:cNvPr id="18" name="Picture 17" descr="A kitchen with a red checkered tablecloth&#10;&#10;Description automatically generated">
            <a:extLst>
              <a:ext uri="{FF2B5EF4-FFF2-40B4-BE49-F238E27FC236}">
                <a16:creationId xmlns:a16="http://schemas.microsoft.com/office/drawing/2014/main" id="{4BBB5505-0954-3C46-9A89-16049400BB6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08837" y="503693"/>
            <a:ext cx="8300295" cy="5850612"/>
          </a:xfrm>
          <a:prstGeom prst="rect">
            <a:avLst/>
          </a:prstGeom>
        </p:spPr>
      </p:pic>
    </p:spTree>
    <p:extLst>
      <p:ext uri="{BB962C8B-B14F-4D97-AF65-F5344CB8AC3E}">
        <p14:creationId xmlns:p14="http://schemas.microsoft.com/office/powerpoint/2010/main" val="3390451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B5F4DC-4C55-24CD-E607-0D9BDB189F90}"/>
              </a:ext>
            </a:extLst>
          </p:cNvPr>
          <p:cNvPicPr>
            <a:picLocks noChangeAspect="1"/>
          </p:cNvPicPr>
          <p:nvPr/>
        </p:nvPicPr>
        <p:blipFill>
          <a:blip r:embed="rId5"/>
          <a:stretch>
            <a:fillRect/>
          </a:stretch>
        </p:blipFill>
        <p:spPr>
          <a:xfrm>
            <a:off x="11400670" y="181901"/>
            <a:ext cx="658425" cy="2158171"/>
          </a:xfrm>
          <a:prstGeom prst="rect">
            <a:avLst/>
          </a:prstGeom>
        </p:spPr>
      </p:pic>
      <p:sp>
        <p:nvSpPr>
          <p:cNvPr id="5" name="TextBox 4">
            <a:extLst>
              <a:ext uri="{FF2B5EF4-FFF2-40B4-BE49-F238E27FC236}">
                <a16:creationId xmlns:a16="http://schemas.microsoft.com/office/drawing/2014/main" id="{53827F56-BD9A-4B88-D236-BC1A1CB64A58}"/>
              </a:ext>
            </a:extLst>
          </p:cNvPr>
          <p:cNvSpPr txBox="1"/>
          <p:nvPr/>
        </p:nvSpPr>
        <p:spPr>
          <a:xfrm>
            <a:off x="426783" y="396875"/>
            <a:ext cx="2283040" cy="1569660"/>
          </a:xfrm>
          <a:prstGeom prst="rect">
            <a:avLst/>
          </a:prstGeom>
          <a:noFill/>
        </p:spPr>
        <p:txBody>
          <a:bodyPr wrap="square" rtlCol="0">
            <a:spAutoFit/>
          </a:bodyPr>
          <a:lstStyle/>
          <a:p>
            <a:r>
              <a:rPr lang="en-GB" sz="3200" dirty="0">
                <a:solidFill>
                  <a:srgbClr val="002060"/>
                </a:solidFill>
                <a:latin typeface="Berlin Sans FB" panose="020E0602020502020306" pitchFamily="34" charset="0"/>
              </a:rPr>
              <a:t>What was it like to be evacuated ?</a:t>
            </a:r>
          </a:p>
        </p:txBody>
      </p:sp>
      <p:sp>
        <p:nvSpPr>
          <p:cNvPr id="6" name="Speech Bubble: Oval 5">
            <a:extLst>
              <a:ext uri="{FF2B5EF4-FFF2-40B4-BE49-F238E27FC236}">
                <a16:creationId xmlns:a16="http://schemas.microsoft.com/office/drawing/2014/main" id="{A02B5B6D-9CF9-9681-6189-61D820D9012A}"/>
              </a:ext>
            </a:extLst>
          </p:cNvPr>
          <p:cNvSpPr/>
          <p:nvPr/>
        </p:nvSpPr>
        <p:spPr>
          <a:xfrm>
            <a:off x="3580554" y="25482"/>
            <a:ext cx="5619304" cy="2750573"/>
          </a:xfrm>
          <a:prstGeom prst="wedgeEllipseCallout">
            <a:avLst>
              <a:gd name="adj1" fmla="val 31548"/>
              <a:gd name="adj2" fmla="val 54664"/>
            </a:avLst>
          </a:prstGeom>
          <a:gradFill flip="none" rotWithShape="1">
            <a:gsLst>
              <a:gs pos="0">
                <a:schemeClr val="accent4"/>
              </a:gs>
              <a:gs pos="52000">
                <a:schemeClr val="accent3">
                  <a:lumMod val="45000"/>
                  <a:lumOff val="55000"/>
                </a:schemeClr>
              </a:gs>
              <a:gs pos="83000">
                <a:schemeClr val="accent3">
                  <a:lumMod val="45000"/>
                  <a:lumOff val="55000"/>
                </a:schemeClr>
              </a:gs>
              <a:gs pos="100000">
                <a:schemeClr val="accent3">
                  <a:lumMod val="30000"/>
                  <a:lumOff val="70000"/>
                </a:schemeClr>
              </a:gs>
            </a:gsLst>
            <a:lin ang="189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002060"/>
              </a:solidFill>
              <a:latin typeface="Berlin Sans FB" panose="020E0602020502020306" pitchFamily="34" charset="0"/>
            </a:endParaRPr>
          </a:p>
          <a:p>
            <a:r>
              <a:rPr lang="en-GB" sz="2000" dirty="0">
                <a:solidFill>
                  <a:srgbClr val="002060"/>
                </a:solidFill>
                <a:latin typeface="Berlin Sans FB" panose="020E0602020502020306" pitchFamily="34" charset="0"/>
              </a:rPr>
              <a:t>…‘we walked, in a long crocodile I remember, to Waterloo Station with luggage labels tied on our coats and we were put on the train and, er, our parents did not know where we were going.’ </a:t>
            </a:r>
          </a:p>
          <a:p>
            <a:pPr algn="ctr"/>
            <a:r>
              <a:rPr lang="en-GB" sz="2000" dirty="0">
                <a:solidFill>
                  <a:srgbClr val="002060"/>
                </a:solidFill>
                <a:latin typeface="Berlin Sans FB" panose="020E0602020502020306" pitchFamily="34" charset="0"/>
              </a:rPr>
              <a:t>                                  </a:t>
            </a:r>
            <a:r>
              <a:rPr lang="en-GB" dirty="0">
                <a:solidFill>
                  <a:srgbClr val="002060"/>
                </a:solidFill>
                <a:latin typeface="Berlin Sans FB" panose="020E0602020502020306" pitchFamily="34" charset="0"/>
              </a:rPr>
              <a:t>Edna Bolton</a:t>
            </a:r>
          </a:p>
          <a:p>
            <a:pPr algn="ctr"/>
            <a:endParaRPr lang="en-GB" sz="2000" dirty="0">
              <a:solidFill>
                <a:srgbClr val="002060"/>
              </a:solidFill>
              <a:latin typeface="Berlin Sans FB" panose="020E0602020502020306" pitchFamily="34" charset="0"/>
            </a:endParaRPr>
          </a:p>
        </p:txBody>
      </p:sp>
      <p:sp>
        <p:nvSpPr>
          <p:cNvPr id="11" name="Rectangle: Folded Corner 10">
            <a:extLst>
              <a:ext uri="{FF2B5EF4-FFF2-40B4-BE49-F238E27FC236}">
                <a16:creationId xmlns:a16="http://schemas.microsoft.com/office/drawing/2014/main" id="{EAB54A8F-3AA9-9299-9DF0-E083491A07BD}"/>
              </a:ext>
            </a:extLst>
          </p:cNvPr>
          <p:cNvSpPr/>
          <p:nvPr/>
        </p:nvSpPr>
        <p:spPr>
          <a:xfrm>
            <a:off x="163948" y="2049189"/>
            <a:ext cx="2271712" cy="2378599"/>
          </a:xfrm>
          <a:prstGeom prst="foldedCorner">
            <a:avLst/>
          </a:prstGeom>
          <a:gradFill flip="none" rotWithShape="1">
            <a:gsLst>
              <a:gs pos="0">
                <a:schemeClr val="accent4"/>
              </a:gs>
              <a:gs pos="64000">
                <a:schemeClr val="accent3">
                  <a:lumMod val="45000"/>
                  <a:lumOff val="55000"/>
                </a:schemeClr>
              </a:gs>
              <a:gs pos="83000">
                <a:schemeClr val="accent3">
                  <a:lumMod val="45000"/>
                  <a:lumOff val="55000"/>
                </a:schemeClr>
              </a:gs>
              <a:gs pos="100000">
                <a:schemeClr val="accent3">
                  <a:lumMod val="30000"/>
                  <a:lumOff val="70000"/>
                </a:schemeClr>
              </a:gs>
            </a:gsLst>
            <a:lin ang="189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p>
          <a:p>
            <a:r>
              <a:rPr lang="en-GB" dirty="0">
                <a:solidFill>
                  <a:srgbClr val="FF0000"/>
                </a:solidFill>
                <a:latin typeface="Berlin Sans FB" panose="020E0602020502020306" pitchFamily="34" charset="0"/>
              </a:rPr>
              <a:t>Listen carefully to the clip of Edna talking about her time as an evacuee. Jot down a a few words about her experience.</a:t>
            </a:r>
          </a:p>
        </p:txBody>
      </p:sp>
      <p:pic>
        <p:nvPicPr>
          <p:cNvPr id="2" name="087E2D01">
            <a:hlinkClick r:id="" action="ppaction://media"/>
            <a:extLst>
              <a:ext uri="{FF2B5EF4-FFF2-40B4-BE49-F238E27FC236}">
                <a16:creationId xmlns:a16="http://schemas.microsoft.com/office/drawing/2014/main" id="{C0848B19-6BC3-BB48-EB05-51BE2E3A79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4130" y="5492605"/>
            <a:ext cx="609600" cy="609600"/>
          </a:xfrm>
          <a:prstGeom prst="rect">
            <a:avLst/>
          </a:prstGeom>
        </p:spPr>
      </p:pic>
      <p:pic>
        <p:nvPicPr>
          <p:cNvPr id="3" name="Picture 2">
            <a:extLst>
              <a:ext uri="{FF2B5EF4-FFF2-40B4-BE49-F238E27FC236}">
                <a16:creationId xmlns:a16="http://schemas.microsoft.com/office/drawing/2014/main" id="{2D786B25-434F-1D10-8612-C59ECF6A282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435660" y="3394618"/>
            <a:ext cx="4594991" cy="313115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Speech Bubble: Oval 6">
            <a:extLst>
              <a:ext uri="{FF2B5EF4-FFF2-40B4-BE49-F238E27FC236}">
                <a16:creationId xmlns:a16="http://schemas.microsoft.com/office/drawing/2014/main" id="{70715FDE-FFCD-F6EC-6840-297698446A92}"/>
              </a:ext>
            </a:extLst>
          </p:cNvPr>
          <p:cNvSpPr/>
          <p:nvPr/>
        </p:nvSpPr>
        <p:spPr>
          <a:xfrm>
            <a:off x="6096000" y="2950005"/>
            <a:ext cx="6207716" cy="2507226"/>
          </a:xfrm>
          <a:prstGeom prst="wedgeEllipseCallout">
            <a:avLst>
              <a:gd name="adj1" fmla="val 47305"/>
              <a:gd name="adj2" fmla="val 50500"/>
            </a:avLst>
          </a:prstGeom>
          <a:gradFill flip="none" rotWithShape="1">
            <a:gsLst>
              <a:gs pos="0">
                <a:schemeClr val="accent4"/>
              </a:gs>
              <a:gs pos="74000">
                <a:schemeClr val="accent3">
                  <a:lumMod val="45000"/>
                  <a:lumOff val="55000"/>
                </a:schemeClr>
              </a:gs>
              <a:gs pos="83000">
                <a:schemeClr val="accent3">
                  <a:lumMod val="45000"/>
                  <a:lumOff val="55000"/>
                </a:schemeClr>
              </a:gs>
              <a:gs pos="100000">
                <a:schemeClr val="accent3">
                  <a:lumMod val="30000"/>
                  <a:lumOff val="70000"/>
                </a:schemeClr>
              </a:gs>
            </a:gsLst>
            <a:lin ang="189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latin typeface="Berlin Sans FB" panose="020E0602020502020306" pitchFamily="34" charset="0"/>
              </a:rPr>
              <a:t>“We left because of the doodlebugs; </a:t>
            </a:r>
            <a:r>
              <a:rPr lang="en-GB" sz="1400" dirty="0">
                <a:solidFill>
                  <a:srgbClr val="FF0000"/>
                </a:solidFill>
                <a:latin typeface="Berlin Sans FB" panose="020E0602020502020306" pitchFamily="34" charset="0"/>
                <a:sym typeface="Wingdings 2" panose="05020102010507070707" pitchFamily="18" charset="2"/>
              </a:rPr>
              <a:t></a:t>
            </a:r>
            <a:r>
              <a:rPr lang="en-GB" sz="1400" dirty="0">
                <a:solidFill>
                  <a:srgbClr val="002060"/>
                </a:solidFill>
                <a:latin typeface="Berlin Sans FB" panose="020E0602020502020306" pitchFamily="34" charset="0"/>
              </a:rPr>
              <a:t> </a:t>
            </a:r>
            <a:r>
              <a:rPr lang="en-GB" sz="2000" dirty="0">
                <a:solidFill>
                  <a:srgbClr val="002060"/>
                </a:solidFill>
                <a:latin typeface="Berlin Sans FB" panose="020E0602020502020306" pitchFamily="34" charset="0"/>
              </a:rPr>
              <a:t>my friend was killed, and our house was hit….</a:t>
            </a:r>
          </a:p>
          <a:p>
            <a:r>
              <a:rPr lang="en-GB" sz="2000" dirty="0">
                <a:solidFill>
                  <a:srgbClr val="002060"/>
                </a:solidFill>
                <a:latin typeface="Berlin Sans FB" panose="020E0602020502020306" pitchFamily="34" charset="0"/>
              </a:rPr>
              <a:t>“Mum said,  ‘We have lost our roof, so we are going.’ </a:t>
            </a:r>
          </a:p>
          <a:p>
            <a:pPr algn="ctr"/>
            <a:r>
              <a:rPr lang="en-GB" sz="2000" dirty="0">
                <a:solidFill>
                  <a:srgbClr val="002060"/>
                </a:solidFill>
                <a:latin typeface="Berlin Sans FB" panose="020E0602020502020306" pitchFamily="34" charset="0"/>
              </a:rPr>
              <a:t>                      John </a:t>
            </a:r>
            <a:r>
              <a:rPr lang="en-GB" sz="2000" dirty="0" err="1">
                <a:solidFill>
                  <a:srgbClr val="002060"/>
                </a:solidFill>
                <a:latin typeface="Berlin Sans FB" panose="020E0602020502020306" pitchFamily="34" charset="0"/>
              </a:rPr>
              <a:t>Honeybone</a:t>
            </a:r>
            <a:endParaRPr lang="en-GB" sz="2000" dirty="0">
              <a:solidFill>
                <a:srgbClr val="002060"/>
              </a:solidFill>
              <a:latin typeface="Berlin Sans FB" panose="020E0602020502020306" pitchFamily="34" charset="0"/>
            </a:endParaRPr>
          </a:p>
        </p:txBody>
      </p:sp>
      <p:sp>
        <p:nvSpPr>
          <p:cNvPr id="8" name="TextBox 7">
            <a:extLst>
              <a:ext uri="{FF2B5EF4-FFF2-40B4-BE49-F238E27FC236}">
                <a16:creationId xmlns:a16="http://schemas.microsoft.com/office/drawing/2014/main" id="{01D32493-0CE8-7A4D-F493-C6703416DCC1}"/>
              </a:ext>
            </a:extLst>
          </p:cNvPr>
          <p:cNvSpPr txBox="1"/>
          <p:nvPr/>
        </p:nvSpPr>
        <p:spPr>
          <a:xfrm>
            <a:off x="7030651" y="6162649"/>
            <a:ext cx="4088524" cy="369332"/>
          </a:xfrm>
          <a:prstGeom prst="rect">
            <a:avLst/>
          </a:prstGeom>
          <a:noFill/>
        </p:spPr>
        <p:txBody>
          <a:bodyPr wrap="square" rtlCol="0">
            <a:spAutoFit/>
          </a:bodyPr>
          <a:lstStyle/>
          <a:p>
            <a:r>
              <a:rPr lang="en-GB" dirty="0" err="1"/>
              <a:t>Semley</a:t>
            </a:r>
            <a:r>
              <a:rPr lang="en-GB" dirty="0"/>
              <a:t> Railway Station</a:t>
            </a:r>
          </a:p>
        </p:txBody>
      </p:sp>
    </p:spTree>
    <p:extLst>
      <p:ext uri="{BB962C8B-B14F-4D97-AF65-F5344CB8AC3E}">
        <p14:creationId xmlns:p14="http://schemas.microsoft.com/office/powerpoint/2010/main" val="412067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plus(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plus(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plus(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199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6" grpId="0" animBg="1"/>
      <p:bldP spid="11"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AABAA62-B47E-BE36-74AA-A5AA2DFE0496}"/>
              </a:ext>
            </a:extLst>
          </p:cNvPr>
          <p:cNvSpPr txBox="1"/>
          <p:nvPr/>
        </p:nvSpPr>
        <p:spPr>
          <a:xfrm>
            <a:off x="535782" y="128588"/>
            <a:ext cx="1985962" cy="646331"/>
          </a:xfrm>
          <a:prstGeom prst="rect">
            <a:avLst/>
          </a:prstGeom>
          <a:noFill/>
        </p:spPr>
        <p:txBody>
          <a:bodyPr wrap="square" rtlCol="0">
            <a:spAutoFit/>
          </a:bodyPr>
          <a:lstStyle/>
          <a:p>
            <a:r>
              <a:rPr lang="en-GB" sz="3600" dirty="0">
                <a:solidFill>
                  <a:srgbClr val="002060"/>
                </a:solidFill>
                <a:latin typeface="Berlin Sans FB" panose="020E0602020502020306" pitchFamily="34" charset="0"/>
              </a:rPr>
              <a:t>Billeting</a:t>
            </a:r>
            <a:r>
              <a:rPr lang="en-GB" sz="1600" dirty="0">
                <a:solidFill>
                  <a:srgbClr val="FF0000"/>
                </a:solidFill>
                <a:latin typeface="Berlin Sans FB" panose="020E0602020502020306" pitchFamily="34" charset="0"/>
                <a:sym typeface="Wingdings 2" panose="05020102010507070707" pitchFamily="18" charset="2"/>
              </a:rPr>
              <a:t></a:t>
            </a:r>
            <a:endParaRPr lang="en-GB" sz="1600" dirty="0">
              <a:solidFill>
                <a:srgbClr val="FF0000"/>
              </a:solidFill>
              <a:latin typeface="Berlin Sans FB" panose="020E0602020502020306" pitchFamily="34" charset="0"/>
            </a:endParaRPr>
          </a:p>
        </p:txBody>
      </p:sp>
      <p:sp>
        <p:nvSpPr>
          <p:cNvPr id="6" name="Rectangle: Folded Corner 5">
            <a:extLst>
              <a:ext uri="{FF2B5EF4-FFF2-40B4-BE49-F238E27FC236}">
                <a16:creationId xmlns:a16="http://schemas.microsoft.com/office/drawing/2014/main" id="{3481F100-4337-8211-3613-F04D01598BF1}"/>
              </a:ext>
            </a:extLst>
          </p:cNvPr>
          <p:cNvSpPr/>
          <p:nvPr/>
        </p:nvSpPr>
        <p:spPr>
          <a:xfrm>
            <a:off x="206570" y="1119948"/>
            <a:ext cx="3041127" cy="4993242"/>
          </a:xfrm>
          <a:prstGeom prst="foldedCorner">
            <a:avLst/>
          </a:prstGeom>
          <a:gradFill>
            <a:gsLst>
              <a:gs pos="0">
                <a:schemeClr val="accent4"/>
              </a:gs>
              <a:gs pos="64000">
                <a:schemeClr val="accent3">
                  <a:lumMod val="45000"/>
                  <a:lumOff val="55000"/>
                </a:schemeClr>
              </a:gs>
              <a:gs pos="83000">
                <a:schemeClr val="accent3">
                  <a:lumMod val="45000"/>
                  <a:lumOff val="55000"/>
                </a:schemeClr>
              </a:gs>
              <a:gs pos="100000">
                <a:schemeClr val="accent3">
                  <a:lumMod val="30000"/>
                  <a:lumOff val="70000"/>
                </a:schemeClr>
              </a:gs>
            </a:gsLst>
            <a:lin ang="18900000" scaled="1"/>
          </a:gradFill>
          <a:ln w="254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200" dirty="0">
                <a:solidFill>
                  <a:srgbClr val="002060"/>
                </a:solidFill>
                <a:latin typeface="Berlin Sans FB" panose="020E0602020502020306" pitchFamily="34" charset="0"/>
              </a:rPr>
              <a:t>What is it ?</a:t>
            </a:r>
          </a:p>
          <a:p>
            <a:r>
              <a:rPr lang="en-GB" sz="2400" dirty="0">
                <a:solidFill>
                  <a:srgbClr val="002060"/>
                </a:solidFill>
                <a:latin typeface="Berlin Sans FB" panose="020E0602020502020306" pitchFamily="34" charset="0"/>
              </a:rPr>
              <a:t>Definition:</a:t>
            </a:r>
          </a:p>
          <a:p>
            <a:endParaRPr lang="en-GB" sz="2400" dirty="0">
              <a:solidFill>
                <a:srgbClr val="002060"/>
              </a:solidFill>
              <a:latin typeface="Berlin Sans FB" panose="020E0602020502020306" pitchFamily="34" charset="0"/>
            </a:endParaRPr>
          </a:p>
          <a:p>
            <a:r>
              <a:rPr lang="en-GB" sz="2400" dirty="0">
                <a:solidFill>
                  <a:srgbClr val="002060"/>
                </a:solidFill>
                <a:latin typeface="Berlin Sans FB" panose="020E0602020502020306" pitchFamily="34" charset="0"/>
              </a:rPr>
              <a:t>the activity of assigning soldiers </a:t>
            </a:r>
            <a:r>
              <a:rPr lang="en-GB" sz="2400" u="sng" dirty="0">
                <a:solidFill>
                  <a:srgbClr val="002060"/>
                </a:solidFill>
                <a:latin typeface="Berlin Sans FB" panose="020E0602020502020306" pitchFamily="34" charset="0"/>
              </a:rPr>
              <a:t>or others </a:t>
            </a:r>
            <a:r>
              <a:rPr lang="en-GB" sz="2400" dirty="0">
                <a:solidFill>
                  <a:srgbClr val="002060"/>
                </a:solidFill>
                <a:latin typeface="Berlin Sans FB" panose="020E0602020502020306" pitchFamily="34" charset="0"/>
              </a:rPr>
              <a:t>to accommodation that is not normally used by them.</a:t>
            </a:r>
          </a:p>
          <a:p>
            <a:r>
              <a:rPr lang="en-GB" sz="2400" dirty="0">
                <a:solidFill>
                  <a:srgbClr val="002060"/>
                </a:solidFill>
                <a:latin typeface="Berlin Sans FB" panose="020E0602020502020306" pitchFamily="34" charset="0"/>
              </a:rPr>
              <a:t>         Collins Dictionary</a:t>
            </a:r>
          </a:p>
          <a:p>
            <a:pPr algn="ctr"/>
            <a:endParaRPr lang="en-GB" dirty="0"/>
          </a:p>
        </p:txBody>
      </p:sp>
      <p:sp>
        <p:nvSpPr>
          <p:cNvPr id="3" name="Rectangle: Folded Corner 2">
            <a:extLst>
              <a:ext uri="{FF2B5EF4-FFF2-40B4-BE49-F238E27FC236}">
                <a16:creationId xmlns:a16="http://schemas.microsoft.com/office/drawing/2014/main" id="{9BB1E68C-1DF4-529E-7C68-DEB22ED8611B}"/>
              </a:ext>
            </a:extLst>
          </p:cNvPr>
          <p:cNvSpPr/>
          <p:nvPr/>
        </p:nvSpPr>
        <p:spPr>
          <a:xfrm>
            <a:off x="8911208" y="1805338"/>
            <a:ext cx="2745009" cy="4624061"/>
          </a:xfrm>
          <a:prstGeom prst="foldedCorner">
            <a:avLst/>
          </a:prstGeom>
          <a:gradFill flip="none" rotWithShape="1">
            <a:gsLst>
              <a:gs pos="0">
                <a:schemeClr val="accent4"/>
              </a:gs>
              <a:gs pos="49000">
                <a:schemeClr val="accent3">
                  <a:lumMod val="45000"/>
                  <a:lumOff val="55000"/>
                </a:schemeClr>
              </a:gs>
              <a:gs pos="83000">
                <a:schemeClr val="accent3">
                  <a:lumMod val="45000"/>
                  <a:lumOff val="55000"/>
                </a:schemeClr>
              </a:gs>
              <a:gs pos="100000">
                <a:schemeClr val="accent3">
                  <a:lumMod val="30000"/>
                  <a:lumOff val="70000"/>
                </a:schemeClr>
              </a:gs>
            </a:gsLst>
            <a:lin ang="189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u="sng" dirty="0">
              <a:solidFill>
                <a:srgbClr val="002060"/>
              </a:solidFill>
              <a:latin typeface="Berlin Sans FB" panose="020E0602020502020306" pitchFamily="34" charset="0"/>
            </a:endParaRPr>
          </a:p>
          <a:p>
            <a:endParaRPr lang="en-GB" u="sng" dirty="0">
              <a:solidFill>
                <a:srgbClr val="002060"/>
              </a:solidFill>
              <a:latin typeface="Berlin Sans FB" panose="020E0602020502020306" pitchFamily="34" charset="0"/>
            </a:endParaRPr>
          </a:p>
          <a:p>
            <a:r>
              <a:rPr lang="en-GB" b="1" u="sng" dirty="0">
                <a:solidFill>
                  <a:srgbClr val="002060"/>
                </a:solidFill>
                <a:latin typeface="Berlin Sans FB" panose="020E0602020502020306" pitchFamily="34" charset="0"/>
              </a:rPr>
              <a:t>Billeting officers </a:t>
            </a:r>
            <a:r>
              <a:rPr lang="en-GB" dirty="0">
                <a:solidFill>
                  <a:srgbClr val="002060"/>
                </a:solidFill>
                <a:latin typeface="Berlin Sans FB" panose="020E0602020502020306" pitchFamily="34" charset="0"/>
              </a:rPr>
              <a:t>were responsible for helping to find homes for the evacuees. </a:t>
            </a:r>
          </a:p>
          <a:p>
            <a:endParaRPr lang="en-GB" dirty="0">
              <a:solidFill>
                <a:srgbClr val="002060"/>
              </a:solidFill>
              <a:latin typeface="Berlin Sans FB" panose="020E0602020502020306" pitchFamily="34" charset="0"/>
            </a:endParaRPr>
          </a:p>
          <a:p>
            <a:r>
              <a:rPr lang="en-GB" dirty="0">
                <a:solidFill>
                  <a:srgbClr val="002060"/>
                </a:solidFill>
                <a:latin typeface="Berlin Sans FB" panose="020E0602020502020306" pitchFamily="34" charset="0"/>
              </a:rPr>
              <a:t>Householders in the country who billeted</a:t>
            </a:r>
            <a:r>
              <a:rPr lang="en-GB" sz="1400" dirty="0">
                <a:solidFill>
                  <a:srgbClr val="FF0000"/>
                </a:solidFill>
                <a:latin typeface="Berlin Sans FB" panose="020E0602020502020306" pitchFamily="34" charset="0"/>
                <a:sym typeface="Wingdings 2" panose="05020102010507070707" pitchFamily="18" charset="2"/>
              </a:rPr>
              <a:t></a:t>
            </a:r>
            <a:r>
              <a:rPr lang="en-GB" dirty="0">
                <a:solidFill>
                  <a:srgbClr val="002060"/>
                </a:solidFill>
                <a:latin typeface="Berlin Sans FB" panose="020E0602020502020306" pitchFamily="34" charset="0"/>
              </a:rPr>
              <a:t> city children were given money by the government.</a:t>
            </a:r>
          </a:p>
          <a:p>
            <a:endParaRPr lang="en-GB" dirty="0">
              <a:solidFill>
                <a:srgbClr val="002060"/>
              </a:solidFill>
              <a:latin typeface="Berlin Sans FB" panose="020E0602020502020306" pitchFamily="34" charset="0"/>
            </a:endParaRPr>
          </a:p>
          <a:p>
            <a:r>
              <a:rPr lang="en-GB" dirty="0">
                <a:solidFill>
                  <a:srgbClr val="002060"/>
                </a:solidFill>
                <a:latin typeface="Berlin Sans FB" panose="020E0602020502020306" pitchFamily="34" charset="0"/>
              </a:rPr>
              <a:t>They were </a:t>
            </a:r>
            <a:r>
              <a:rPr lang="en-GB" u="sng" dirty="0">
                <a:solidFill>
                  <a:srgbClr val="002060"/>
                </a:solidFill>
                <a:latin typeface="Berlin Sans FB" panose="020E0602020502020306" pitchFamily="34" charset="0"/>
              </a:rPr>
              <a:t>called ‘Host Families’</a:t>
            </a:r>
          </a:p>
          <a:p>
            <a:endParaRPr lang="en-GB" dirty="0">
              <a:solidFill>
                <a:srgbClr val="002060"/>
              </a:solidFill>
              <a:latin typeface="Berlin Sans FB" panose="020E0602020502020306" pitchFamily="34" charset="0"/>
            </a:endParaRPr>
          </a:p>
        </p:txBody>
      </p:sp>
      <p:pic>
        <p:nvPicPr>
          <p:cNvPr id="4" name="Picture 3">
            <a:extLst>
              <a:ext uri="{FF2B5EF4-FFF2-40B4-BE49-F238E27FC236}">
                <a16:creationId xmlns:a16="http://schemas.microsoft.com/office/drawing/2014/main" id="{E6754AA7-3A52-2B1B-13B8-B8F9F376F7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81847" y="166509"/>
            <a:ext cx="4389624" cy="6524981"/>
          </a:xfrm>
          <a:prstGeom prst="rect">
            <a:avLst/>
          </a:prstGeom>
        </p:spPr>
      </p:pic>
      <p:sp>
        <p:nvSpPr>
          <p:cNvPr id="7" name="TextBox 6">
            <a:extLst>
              <a:ext uri="{FF2B5EF4-FFF2-40B4-BE49-F238E27FC236}">
                <a16:creationId xmlns:a16="http://schemas.microsoft.com/office/drawing/2014/main" id="{E1C2FB56-BDCC-67E6-6E94-C7C37B75B2FB}"/>
              </a:ext>
            </a:extLst>
          </p:cNvPr>
          <p:cNvSpPr txBox="1"/>
          <p:nvPr/>
        </p:nvSpPr>
        <p:spPr>
          <a:xfrm>
            <a:off x="8134757" y="196617"/>
            <a:ext cx="3128962" cy="923330"/>
          </a:xfrm>
          <a:prstGeom prst="rect">
            <a:avLst/>
          </a:prstGeom>
          <a:noFill/>
        </p:spPr>
        <p:txBody>
          <a:bodyPr wrap="square" rtlCol="0">
            <a:spAutoFit/>
          </a:bodyPr>
          <a:lstStyle/>
          <a:p>
            <a:r>
              <a:rPr lang="en-GB" dirty="0">
                <a:solidFill>
                  <a:srgbClr val="002060"/>
                </a:solidFill>
                <a:latin typeface="Berlin Sans FB" panose="020E0602020502020306" pitchFamily="34" charset="0"/>
              </a:rPr>
              <a:t>Government Poster requesting Volunteers to help children find homes</a:t>
            </a:r>
          </a:p>
        </p:txBody>
      </p:sp>
      <p:pic>
        <p:nvPicPr>
          <p:cNvPr id="8" name="Picture 7">
            <a:extLst>
              <a:ext uri="{FF2B5EF4-FFF2-40B4-BE49-F238E27FC236}">
                <a16:creationId xmlns:a16="http://schemas.microsoft.com/office/drawing/2014/main" id="{0214CE00-528A-0BE5-6B38-5DDE6EAF1E2A}"/>
              </a:ext>
            </a:extLst>
          </p:cNvPr>
          <p:cNvPicPr>
            <a:picLocks noChangeAspect="1"/>
          </p:cNvPicPr>
          <p:nvPr/>
        </p:nvPicPr>
        <p:blipFill>
          <a:blip r:embed="rId4"/>
          <a:stretch>
            <a:fillRect/>
          </a:stretch>
        </p:blipFill>
        <p:spPr>
          <a:xfrm>
            <a:off x="11327005" y="128588"/>
            <a:ext cx="658425" cy="2158171"/>
          </a:xfrm>
          <a:prstGeom prst="rect">
            <a:avLst/>
          </a:prstGeom>
        </p:spPr>
      </p:pic>
    </p:spTree>
    <p:extLst>
      <p:ext uri="{BB962C8B-B14F-4D97-AF65-F5344CB8AC3E}">
        <p14:creationId xmlns:p14="http://schemas.microsoft.com/office/powerpoint/2010/main" val="4219876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plus(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plus(in)">
                                      <p:cBhvr>
                                        <p:cTn id="12" dur="2000"/>
                                        <p:tgtEl>
                                          <p:spTgt spid="4"/>
                                        </p:tgtEl>
                                      </p:cBhvr>
                                    </p:animEffect>
                                  </p:childTnLst>
                                </p:cTn>
                              </p:par>
                              <p:par>
                                <p:cTn id="13" presetID="13" presetClass="entr" presetSubtype="1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plus(in)">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F515A3E-5E8B-68B6-E7F8-E171DB264C1F}"/>
              </a:ext>
            </a:extLst>
          </p:cNvPr>
          <p:cNvSpPr txBox="1"/>
          <p:nvPr/>
        </p:nvSpPr>
        <p:spPr>
          <a:xfrm>
            <a:off x="196031" y="252326"/>
            <a:ext cx="2057401" cy="584775"/>
          </a:xfrm>
          <a:prstGeom prst="rect">
            <a:avLst/>
          </a:prstGeom>
          <a:noFill/>
        </p:spPr>
        <p:txBody>
          <a:bodyPr wrap="square" rtlCol="0">
            <a:spAutoFit/>
          </a:bodyPr>
          <a:lstStyle/>
          <a:p>
            <a:r>
              <a:rPr lang="en-GB" sz="3200" dirty="0">
                <a:solidFill>
                  <a:srgbClr val="002060"/>
                </a:solidFill>
                <a:latin typeface="Berlin Sans FB" panose="020E0602020502020306" pitchFamily="34" charset="0"/>
              </a:rPr>
              <a:t>On Arrival</a:t>
            </a:r>
          </a:p>
        </p:txBody>
      </p:sp>
      <p:pic>
        <p:nvPicPr>
          <p:cNvPr id="12" name="Picture 11">
            <a:extLst>
              <a:ext uri="{FF2B5EF4-FFF2-40B4-BE49-F238E27FC236}">
                <a16:creationId xmlns:a16="http://schemas.microsoft.com/office/drawing/2014/main" id="{89D6A2CD-214C-D5DD-4C77-B35CD6D881F5}"/>
              </a:ext>
            </a:extLst>
          </p:cNvPr>
          <p:cNvPicPr>
            <a:picLocks noChangeAspect="1"/>
          </p:cNvPicPr>
          <p:nvPr/>
        </p:nvPicPr>
        <p:blipFill>
          <a:blip r:embed="rId3"/>
          <a:stretch>
            <a:fillRect/>
          </a:stretch>
        </p:blipFill>
        <p:spPr>
          <a:xfrm>
            <a:off x="11317767" y="149187"/>
            <a:ext cx="658425" cy="2158171"/>
          </a:xfrm>
          <a:prstGeom prst="rect">
            <a:avLst/>
          </a:prstGeom>
        </p:spPr>
      </p:pic>
      <p:pic>
        <p:nvPicPr>
          <p:cNvPr id="2" name="Picture 1">
            <a:extLst>
              <a:ext uri="{FF2B5EF4-FFF2-40B4-BE49-F238E27FC236}">
                <a16:creationId xmlns:a16="http://schemas.microsoft.com/office/drawing/2014/main" id="{94FBD0FA-106C-34AA-EB26-6019C3F3C141}"/>
              </a:ext>
            </a:extLst>
          </p:cNvPr>
          <p:cNvPicPr>
            <a:picLocks noChangeAspect="1"/>
          </p:cNvPicPr>
          <p:nvPr/>
        </p:nvPicPr>
        <p:blipFill>
          <a:blip r:embed="rId4"/>
          <a:stretch>
            <a:fillRect/>
          </a:stretch>
        </p:blipFill>
        <p:spPr>
          <a:xfrm>
            <a:off x="2465903" y="95420"/>
            <a:ext cx="3106967" cy="6664365"/>
          </a:xfrm>
          <a:prstGeom prst="rect">
            <a:avLst/>
          </a:prstGeom>
        </p:spPr>
      </p:pic>
      <p:sp>
        <p:nvSpPr>
          <p:cNvPr id="5" name="Speech Bubble: Rectangle with Corners Rounded 4">
            <a:extLst>
              <a:ext uri="{FF2B5EF4-FFF2-40B4-BE49-F238E27FC236}">
                <a16:creationId xmlns:a16="http://schemas.microsoft.com/office/drawing/2014/main" id="{05AACCDC-2D3D-FABF-94A8-62ACFA92C2A8}"/>
              </a:ext>
            </a:extLst>
          </p:cNvPr>
          <p:cNvSpPr>
            <a:spLocks noGrp="1" noRot="1" noMove="1" noResize="1" noEditPoints="1" noAdjustHandles="1" noChangeArrowheads="1" noChangeShapeType="1"/>
          </p:cNvSpPr>
          <p:nvPr/>
        </p:nvSpPr>
        <p:spPr>
          <a:xfrm>
            <a:off x="5766247" y="3979839"/>
            <a:ext cx="2708441" cy="1825889"/>
          </a:xfrm>
          <a:prstGeom prst="wedgeRoundRectCallout">
            <a:avLst>
              <a:gd name="adj1" fmla="val -63475"/>
              <a:gd name="adj2" fmla="val 76092"/>
              <a:gd name="adj3" fmla="val 16667"/>
            </a:avLst>
          </a:prstGeom>
          <a:solidFill>
            <a:schemeClr val="bg1">
              <a:lumMod val="95000"/>
            </a:schemeClr>
          </a:solidFill>
          <a:ln w="19050">
            <a:solidFill>
              <a:schemeClr val="accent1">
                <a:shade val="15000"/>
                <a:alpha val="99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a:extLst>
              <a:ext uri="{FF2B5EF4-FFF2-40B4-BE49-F238E27FC236}">
                <a16:creationId xmlns:a16="http://schemas.microsoft.com/office/drawing/2014/main" id="{7FBCCA09-CFAC-2019-CF00-7586771539D6}"/>
              </a:ext>
            </a:extLst>
          </p:cNvPr>
          <p:cNvPicPr>
            <a:picLocks noGrp="1" noRot="1" noChangeAspect="1" noMove="1" noResize="1" noEditPoints="1" noAdjustHandles="1" noChangeArrowheads="1" noChangeShapeType="1" noCrop="1"/>
          </p:cNvPicPr>
          <p:nvPr/>
        </p:nvPicPr>
        <p:blipFill>
          <a:blip r:embed="rId5"/>
          <a:stretch>
            <a:fillRect/>
          </a:stretch>
        </p:blipFill>
        <p:spPr>
          <a:xfrm>
            <a:off x="5766247" y="3979839"/>
            <a:ext cx="2655690" cy="1825889"/>
          </a:xfrm>
          <a:prstGeom prst="rect">
            <a:avLst/>
          </a:prstGeom>
          <a:effectLst>
            <a:softEdge rad="50800"/>
          </a:effectLst>
        </p:spPr>
      </p:pic>
      <p:sp>
        <p:nvSpPr>
          <p:cNvPr id="13" name="Rectangle: Folded Corner 12">
            <a:extLst>
              <a:ext uri="{FF2B5EF4-FFF2-40B4-BE49-F238E27FC236}">
                <a16:creationId xmlns:a16="http://schemas.microsoft.com/office/drawing/2014/main" id="{715AA2F2-3170-D1DF-B85B-4A2F00F61DDE}"/>
              </a:ext>
            </a:extLst>
          </p:cNvPr>
          <p:cNvSpPr/>
          <p:nvPr/>
        </p:nvSpPr>
        <p:spPr>
          <a:xfrm>
            <a:off x="196031" y="1936696"/>
            <a:ext cx="2017849" cy="3476471"/>
          </a:xfrm>
          <a:prstGeom prst="foldedCorner">
            <a:avLst/>
          </a:prstGeom>
          <a:gradFill>
            <a:gsLst>
              <a:gs pos="30000">
                <a:srgbClr val="FFE07D"/>
              </a:gs>
              <a:gs pos="74000">
                <a:schemeClr val="accent3">
                  <a:lumMod val="45000"/>
                  <a:lumOff val="55000"/>
                </a:schemeClr>
              </a:gs>
              <a:gs pos="83000">
                <a:schemeClr val="accent3">
                  <a:lumMod val="45000"/>
                  <a:lumOff val="55000"/>
                </a:schemeClr>
              </a:gs>
              <a:gs pos="100000">
                <a:schemeClr val="accent3">
                  <a:lumMod val="30000"/>
                  <a:lumOff val="70000"/>
                </a:schemeClr>
              </a:gs>
            </a:gsLst>
            <a:lin ang="189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dirty="0">
              <a:solidFill>
                <a:srgbClr val="002060"/>
              </a:solidFill>
              <a:latin typeface="Berlin Sans FB" panose="020E0602020502020306" pitchFamily="34" charset="0"/>
            </a:endParaRPr>
          </a:p>
          <a:p>
            <a:endParaRPr lang="en-GB" sz="2000" dirty="0">
              <a:solidFill>
                <a:srgbClr val="002060"/>
              </a:solidFill>
              <a:latin typeface="Berlin Sans FB" panose="020E0602020502020306" pitchFamily="34" charset="0"/>
            </a:endParaRPr>
          </a:p>
          <a:p>
            <a:r>
              <a:rPr lang="en-GB" sz="2000" dirty="0">
                <a:solidFill>
                  <a:srgbClr val="002060"/>
                </a:solidFill>
                <a:latin typeface="Berlin Sans FB" panose="020E0602020502020306" pitchFamily="34" charset="0"/>
              </a:rPr>
              <a:t>Children arrived in the</a:t>
            </a:r>
          </a:p>
          <a:p>
            <a:r>
              <a:rPr lang="en-GB" sz="2000" dirty="0">
                <a:solidFill>
                  <a:srgbClr val="002060"/>
                </a:solidFill>
                <a:latin typeface="Berlin Sans FB" panose="020E0602020502020306" pitchFamily="34" charset="0"/>
              </a:rPr>
              <a:t>countryside, hungry, tired, and not knowing if they would ever see their families again.</a:t>
            </a:r>
          </a:p>
          <a:p>
            <a:endParaRPr lang="en-GB" sz="2000" dirty="0">
              <a:solidFill>
                <a:srgbClr val="002060"/>
              </a:solidFill>
              <a:latin typeface="Berlin Sans FB" panose="020E0602020502020306" pitchFamily="34" charset="0"/>
            </a:endParaRPr>
          </a:p>
          <a:p>
            <a:r>
              <a:rPr lang="en-GB" sz="2000" dirty="0">
                <a:solidFill>
                  <a:srgbClr val="002060"/>
                </a:solidFill>
                <a:latin typeface="Berlin Sans FB" panose="020E0602020502020306" pitchFamily="34" charset="0"/>
              </a:rPr>
              <a:t>Some saw it as an adventure.</a:t>
            </a:r>
          </a:p>
          <a:p>
            <a:endParaRPr lang="en-GB" sz="2000" dirty="0">
              <a:solidFill>
                <a:srgbClr val="002060"/>
              </a:solidFill>
              <a:latin typeface="Berlin Sans FB" panose="020E0602020502020306" pitchFamily="34" charset="0"/>
            </a:endParaRPr>
          </a:p>
        </p:txBody>
      </p:sp>
      <p:sp>
        <p:nvSpPr>
          <p:cNvPr id="21" name="Rectangle: Folded Corner 20">
            <a:extLst>
              <a:ext uri="{FF2B5EF4-FFF2-40B4-BE49-F238E27FC236}">
                <a16:creationId xmlns:a16="http://schemas.microsoft.com/office/drawing/2014/main" id="{FCACD601-9480-72DD-3279-5BF308580F08}"/>
              </a:ext>
            </a:extLst>
          </p:cNvPr>
          <p:cNvSpPr/>
          <p:nvPr/>
        </p:nvSpPr>
        <p:spPr>
          <a:xfrm>
            <a:off x="8872535" y="544714"/>
            <a:ext cx="2232761" cy="5922685"/>
          </a:xfrm>
          <a:prstGeom prst="foldedCorner">
            <a:avLst/>
          </a:prstGeom>
          <a:gradFill flip="none" rotWithShape="1">
            <a:gsLst>
              <a:gs pos="5000">
                <a:schemeClr val="accent4"/>
              </a:gs>
              <a:gs pos="47000">
                <a:schemeClr val="accent3">
                  <a:lumMod val="45000"/>
                  <a:lumOff val="55000"/>
                </a:schemeClr>
              </a:gs>
              <a:gs pos="83000">
                <a:schemeClr val="accent3">
                  <a:lumMod val="45000"/>
                  <a:lumOff val="55000"/>
                </a:schemeClr>
              </a:gs>
              <a:gs pos="95750">
                <a:srgbClr val="E1E1E1"/>
              </a:gs>
              <a:gs pos="91500">
                <a:srgbClr val="DEDEDE"/>
              </a:gs>
              <a:gs pos="100000">
                <a:schemeClr val="accent3">
                  <a:lumMod val="30000"/>
                  <a:lumOff val="70000"/>
                </a:schemeClr>
              </a:gs>
            </a:gsLst>
            <a:lin ang="189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latin typeface="Berlin Sans FB" panose="020E0602020502020306" pitchFamily="34" charset="0"/>
              </a:rPr>
              <a:t>They were taken to a town or village hall, where they would be met by the </a:t>
            </a:r>
            <a:r>
              <a:rPr lang="en-GB" sz="2000" b="1" dirty="0">
                <a:solidFill>
                  <a:srgbClr val="002060"/>
                </a:solidFill>
                <a:latin typeface="Berlin Sans FB" panose="020E0602020502020306" pitchFamily="34" charset="0"/>
              </a:rPr>
              <a:t>billeting officer </a:t>
            </a:r>
            <a:r>
              <a:rPr lang="en-GB" sz="2000" b="1" dirty="0">
                <a:solidFill>
                  <a:srgbClr val="FF0000"/>
                </a:solidFill>
                <a:latin typeface="Berlin Sans FB" panose="020E0602020502020306" pitchFamily="34" charset="0"/>
                <a:sym typeface="Wingdings 2" panose="05020102010507070707" pitchFamily="18" charset="2"/>
              </a:rPr>
              <a:t></a:t>
            </a:r>
            <a:endParaRPr lang="en-GB" sz="2000" b="1" dirty="0">
              <a:solidFill>
                <a:srgbClr val="FF0000"/>
              </a:solidFill>
              <a:latin typeface="Berlin Sans FB" panose="020E0602020502020306" pitchFamily="34" charset="0"/>
            </a:endParaRPr>
          </a:p>
          <a:p>
            <a:endParaRPr lang="en-GB" sz="2000" b="1" dirty="0">
              <a:solidFill>
                <a:srgbClr val="002060"/>
              </a:solidFill>
              <a:latin typeface="Berlin Sans FB" panose="020E0602020502020306" pitchFamily="34" charset="0"/>
            </a:endParaRPr>
          </a:p>
          <a:p>
            <a:r>
              <a:rPr lang="en-GB" sz="2000" dirty="0">
                <a:solidFill>
                  <a:srgbClr val="002060"/>
                </a:solidFill>
                <a:latin typeface="Berlin Sans FB" panose="020E0602020502020306" pitchFamily="34" charset="0"/>
              </a:rPr>
              <a:t>Host families would choose children they thought most suitable to live with them.</a:t>
            </a:r>
          </a:p>
          <a:p>
            <a:endParaRPr lang="en-GB" sz="2000" dirty="0">
              <a:solidFill>
                <a:srgbClr val="002060"/>
              </a:solidFill>
              <a:latin typeface="Berlin Sans FB" panose="020E0602020502020306" pitchFamily="34" charset="0"/>
            </a:endParaRPr>
          </a:p>
          <a:p>
            <a:r>
              <a:rPr lang="en-GB" sz="2000" dirty="0">
                <a:solidFill>
                  <a:srgbClr val="002060"/>
                </a:solidFill>
                <a:latin typeface="Berlin Sans FB" panose="020E0602020502020306" pitchFamily="34" charset="0"/>
              </a:rPr>
              <a:t> Often the more unhealthy or unclean children were left until last.</a:t>
            </a:r>
          </a:p>
        </p:txBody>
      </p:sp>
      <p:sp>
        <p:nvSpPr>
          <p:cNvPr id="23" name="Speech Bubble: Rectangle with Corners Rounded 22">
            <a:extLst>
              <a:ext uri="{FF2B5EF4-FFF2-40B4-BE49-F238E27FC236}">
                <a16:creationId xmlns:a16="http://schemas.microsoft.com/office/drawing/2014/main" id="{107036D8-BB74-0549-C417-4103AFD689CF}"/>
              </a:ext>
            </a:extLst>
          </p:cNvPr>
          <p:cNvSpPr>
            <a:spLocks noGrp="1" noRot="1" noMove="1" noResize="1" noEditPoints="1" noAdjustHandles="1" noChangeArrowheads="1" noChangeShapeType="1"/>
          </p:cNvSpPr>
          <p:nvPr/>
        </p:nvSpPr>
        <p:spPr>
          <a:xfrm>
            <a:off x="5966548" y="1224903"/>
            <a:ext cx="2512308" cy="1500187"/>
          </a:xfrm>
          <a:prstGeom prst="wedgeRoundRectCallout">
            <a:avLst>
              <a:gd name="adj1" fmla="val -76072"/>
              <a:gd name="adj2" fmla="val 39824"/>
              <a:gd name="adj3" fmla="val 16667"/>
            </a:avLst>
          </a:prstGeom>
          <a:solidFill>
            <a:schemeClr val="bg1">
              <a:lumMod val="95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a:extLst>
              <a:ext uri="{FF2B5EF4-FFF2-40B4-BE49-F238E27FC236}">
                <a16:creationId xmlns:a16="http://schemas.microsoft.com/office/drawing/2014/main" id="{92E35F90-384A-DA1D-B021-0FC66A337611}"/>
              </a:ext>
            </a:extLst>
          </p:cNvPr>
          <p:cNvPicPr>
            <a:picLocks noGrp="1" noRot="1" noChangeAspect="1" noMove="1" noResize="1" noEditPoints="1" noAdjustHandles="1" noChangeArrowheads="1" noChangeShapeType="1" noCrop="1"/>
          </p:cNvPicPr>
          <p:nvPr/>
        </p:nvPicPr>
        <p:blipFill rotWithShape="1">
          <a:blip r:embed="rId6" cstate="print">
            <a:extLst>
              <a:ext uri="{28A0092B-C50C-407E-A947-70E740481C1C}">
                <a14:useLocalDpi xmlns:a14="http://schemas.microsoft.com/office/drawing/2010/main" val="0"/>
              </a:ext>
            </a:extLst>
          </a:blip>
          <a:srcRect l="6217" t="23874" r="6511" b="58190"/>
          <a:stretch/>
        </p:blipFill>
        <p:spPr bwMode="auto">
          <a:xfrm>
            <a:off x="6150892" y="1307033"/>
            <a:ext cx="2254528" cy="1384987"/>
          </a:xfrm>
          <a:prstGeom prst="rect">
            <a:avLst/>
          </a:prstGeom>
          <a:noFill/>
          <a:ln>
            <a:solidFill>
              <a:schemeClr val="accent1">
                <a:shade val="15000"/>
              </a:schemeClr>
            </a:solidFill>
          </a:ln>
          <a:effectLst>
            <a:softEdge rad="381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4049275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plus(in)">
                                      <p:cBhvr>
                                        <p:cTn id="12" dur="2000"/>
                                        <p:tgtEl>
                                          <p:spTgt spid="23"/>
                                        </p:tgtEl>
                                      </p:cBhvr>
                                    </p:animEffect>
                                  </p:childTnLst>
                                </p:cTn>
                              </p:par>
                              <p:par>
                                <p:cTn id="13" presetID="13" presetClass="entr" presetSubtype="16"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plus(in)">
                                      <p:cBhvr>
                                        <p:cTn id="15" dur="20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3"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plus(in)">
                                      <p:cBhvr>
                                        <p:cTn id="20" dur="2000"/>
                                        <p:tgtEl>
                                          <p:spTgt spid="5"/>
                                        </p:tgtEl>
                                      </p:cBhvr>
                                    </p:animEffect>
                                  </p:childTnLst>
                                </p:cTn>
                              </p:par>
                              <p:par>
                                <p:cTn id="21" presetID="13" presetClass="entr" presetSubtype="16"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plus(in)">
                                      <p:cBhvr>
                                        <p:cTn id="23" dur="2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3" presetClass="entr" presetSubtype="16"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plus(in)">
                                      <p:cBhvr>
                                        <p:cTn id="28"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B94A97-A17E-E48B-8570-B68EC5EA99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1454" y="1092959"/>
            <a:ext cx="8960465" cy="5391570"/>
          </a:xfrm>
          <a:prstGeom prst="rect">
            <a:avLst/>
          </a:prstGeom>
          <a:ln w="15875">
            <a:solidFill>
              <a:schemeClr val="accent1">
                <a:shade val="15000"/>
              </a:schemeClr>
            </a:solidFill>
          </a:ln>
        </p:spPr>
      </p:pic>
      <p:pic>
        <p:nvPicPr>
          <p:cNvPr id="8" name="Picture 7">
            <a:extLst>
              <a:ext uri="{FF2B5EF4-FFF2-40B4-BE49-F238E27FC236}">
                <a16:creationId xmlns:a16="http://schemas.microsoft.com/office/drawing/2014/main" id="{B8FED489-DAE4-6C64-CC09-0F2320AC24CB}"/>
              </a:ext>
            </a:extLst>
          </p:cNvPr>
          <p:cNvPicPr>
            <a:picLocks noChangeAspect="1"/>
          </p:cNvPicPr>
          <p:nvPr/>
        </p:nvPicPr>
        <p:blipFill>
          <a:blip r:embed="rId4"/>
          <a:stretch>
            <a:fillRect/>
          </a:stretch>
        </p:blipFill>
        <p:spPr>
          <a:xfrm>
            <a:off x="11335795" y="192152"/>
            <a:ext cx="658425" cy="2164268"/>
          </a:xfrm>
          <a:prstGeom prst="rect">
            <a:avLst/>
          </a:prstGeom>
        </p:spPr>
      </p:pic>
      <p:sp>
        <p:nvSpPr>
          <p:cNvPr id="10" name="TextBox 9">
            <a:extLst>
              <a:ext uri="{FF2B5EF4-FFF2-40B4-BE49-F238E27FC236}">
                <a16:creationId xmlns:a16="http://schemas.microsoft.com/office/drawing/2014/main" id="{3388F0BC-061F-8CFE-4099-1E4438CDC454}"/>
              </a:ext>
            </a:extLst>
          </p:cNvPr>
          <p:cNvSpPr txBox="1"/>
          <p:nvPr/>
        </p:nvSpPr>
        <p:spPr>
          <a:xfrm>
            <a:off x="216526" y="920343"/>
            <a:ext cx="991053" cy="707886"/>
          </a:xfrm>
          <a:prstGeom prst="rect">
            <a:avLst/>
          </a:prstGeom>
          <a:noFill/>
        </p:spPr>
        <p:txBody>
          <a:bodyPr wrap="square" rtlCol="0">
            <a:spAutoFit/>
          </a:bodyPr>
          <a:lstStyle/>
          <a:p>
            <a:pPr algn="ctr"/>
            <a:r>
              <a:rPr lang="en-GB" sz="2000" dirty="0">
                <a:solidFill>
                  <a:srgbClr val="002060"/>
                </a:solidFill>
                <a:latin typeface="Berlin Sans FB" panose="020E0602020502020306" pitchFamily="34" charset="0"/>
              </a:rPr>
              <a:t>On Arrival</a:t>
            </a:r>
          </a:p>
        </p:txBody>
      </p:sp>
      <p:sp>
        <p:nvSpPr>
          <p:cNvPr id="14" name="Speech Bubble: Rectangle with Corners Rounded 13">
            <a:extLst>
              <a:ext uri="{FF2B5EF4-FFF2-40B4-BE49-F238E27FC236}">
                <a16:creationId xmlns:a16="http://schemas.microsoft.com/office/drawing/2014/main" id="{7423C983-CD59-40B1-535B-3CD2AE90A167}"/>
              </a:ext>
            </a:extLst>
          </p:cNvPr>
          <p:cNvSpPr/>
          <p:nvPr/>
        </p:nvSpPr>
        <p:spPr>
          <a:xfrm>
            <a:off x="2462861" y="863449"/>
            <a:ext cx="2141807" cy="415635"/>
          </a:xfrm>
          <a:prstGeom prst="wedgeRoundRectCallout">
            <a:avLst>
              <a:gd name="adj1" fmla="val 149622"/>
              <a:gd name="adj2" fmla="val 569933"/>
              <a:gd name="adj3" fmla="val 16667"/>
            </a:avLst>
          </a:prstGeom>
          <a:gradFill>
            <a:gsLst>
              <a:gs pos="5000">
                <a:schemeClr val="accent4"/>
              </a:gs>
              <a:gs pos="47000">
                <a:schemeClr val="accent3">
                  <a:lumMod val="45000"/>
                  <a:lumOff val="55000"/>
                </a:schemeClr>
              </a:gs>
              <a:gs pos="83000">
                <a:schemeClr val="accent3">
                  <a:lumMod val="45000"/>
                  <a:lumOff val="55000"/>
                </a:schemeClr>
              </a:gs>
              <a:gs pos="95750">
                <a:srgbClr val="E1E1E1"/>
              </a:gs>
              <a:gs pos="91500">
                <a:srgbClr val="DEDEDE"/>
              </a:gs>
              <a:gs pos="100000">
                <a:schemeClr val="accent3">
                  <a:lumMod val="30000"/>
                  <a:lumOff val="70000"/>
                </a:schemeClr>
              </a:gs>
            </a:gsLst>
            <a:lin ang="189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200" dirty="0">
                <a:solidFill>
                  <a:srgbClr val="002060"/>
                </a:solidFill>
                <a:latin typeface="Berlin Sans FB" panose="020E0602020502020306" pitchFamily="34" charset="0"/>
              </a:rPr>
              <a:t>Number of evacuees on each train arrival</a:t>
            </a:r>
          </a:p>
        </p:txBody>
      </p:sp>
      <p:sp>
        <p:nvSpPr>
          <p:cNvPr id="11" name="Rectangle: Folded Corner 10">
            <a:extLst>
              <a:ext uri="{FF2B5EF4-FFF2-40B4-BE49-F238E27FC236}">
                <a16:creationId xmlns:a16="http://schemas.microsoft.com/office/drawing/2014/main" id="{6EBCF1D5-9826-5D47-5AEB-94208C86B52D}"/>
              </a:ext>
            </a:extLst>
          </p:cNvPr>
          <p:cNvSpPr/>
          <p:nvPr/>
        </p:nvSpPr>
        <p:spPr>
          <a:xfrm>
            <a:off x="372141" y="1964044"/>
            <a:ext cx="1684293" cy="3823914"/>
          </a:xfrm>
          <a:prstGeom prst="foldedCorner">
            <a:avLst/>
          </a:prstGeom>
          <a:gradFill>
            <a:gsLst>
              <a:gs pos="5000">
                <a:schemeClr val="accent4"/>
              </a:gs>
              <a:gs pos="47000">
                <a:schemeClr val="accent3">
                  <a:lumMod val="45000"/>
                  <a:lumOff val="55000"/>
                </a:schemeClr>
              </a:gs>
              <a:gs pos="83000">
                <a:schemeClr val="accent3">
                  <a:lumMod val="45000"/>
                  <a:lumOff val="55000"/>
                </a:schemeClr>
              </a:gs>
              <a:gs pos="95750">
                <a:srgbClr val="E1E1E1"/>
              </a:gs>
              <a:gs pos="91500">
                <a:srgbClr val="DEDEDE"/>
              </a:gs>
              <a:gs pos="100000">
                <a:schemeClr val="accent3">
                  <a:lumMod val="30000"/>
                  <a:lumOff val="70000"/>
                </a:schemeClr>
              </a:gs>
            </a:gsLst>
            <a:lin ang="189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2000" dirty="0">
              <a:solidFill>
                <a:srgbClr val="002060"/>
              </a:solidFill>
              <a:latin typeface="Berlin Sans FB" panose="020E0602020502020306" pitchFamily="34" charset="0"/>
            </a:endParaRPr>
          </a:p>
          <a:p>
            <a:r>
              <a:rPr lang="en-GB" sz="2000" dirty="0">
                <a:solidFill>
                  <a:srgbClr val="002060"/>
                </a:solidFill>
                <a:latin typeface="Berlin Sans FB" panose="020E0602020502020306" pitchFamily="34" charset="0"/>
              </a:rPr>
              <a:t> Example:</a:t>
            </a:r>
          </a:p>
          <a:p>
            <a:r>
              <a:rPr lang="en-GB" sz="2000" dirty="0">
                <a:solidFill>
                  <a:srgbClr val="002060"/>
                </a:solidFill>
                <a:latin typeface="Berlin Sans FB" panose="020E0602020502020306" pitchFamily="34" charset="0"/>
              </a:rPr>
              <a:t>Southampton </a:t>
            </a:r>
            <a:r>
              <a:rPr lang="en-GB" sz="2000" u="sng" dirty="0">
                <a:solidFill>
                  <a:srgbClr val="002060"/>
                </a:solidFill>
                <a:latin typeface="Berlin Sans FB" panose="020E0602020502020306" pitchFamily="34" charset="0"/>
              </a:rPr>
              <a:t>‘Reception Schedule’ </a:t>
            </a:r>
            <a:r>
              <a:rPr lang="en-GB" sz="1400" u="sng" dirty="0">
                <a:solidFill>
                  <a:srgbClr val="FF0000"/>
                </a:solidFill>
                <a:latin typeface="Berlin Sans FB" panose="020E0602020502020306" pitchFamily="34" charset="0"/>
                <a:sym typeface="Wingdings 2" panose="05020102010507070707" pitchFamily="18" charset="2"/>
              </a:rPr>
              <a:t></a:t>
            </a:r>
            <a:r>
              <a:rPr lang="en-GB" sz="2000" u="sng" dirty="0">
                <a:solidFill>
                  <a:srgbClr val="002060"/>
                </a:solidFill>
                <a:latin typeface="Berlin Sans FB" panose="020E0602020502020306" pitchFamily="34" charset="0"/>
              </a:rPr>
              <a:t> </a:t>
            </a:r>
            <a:r>
              <a:rPr lang="en-GB" sz="2000" dirty="0">
                <a:solidFill>
                  <a:srgbClr val="002060"/>
                </a:solidFill>
                <a:latin typeface="Berlin Sans FB" panose="020E0602020502020306" pitchFamily="34" charset="0"/>
              </a:rPr>
              <a:t>Official</a:t>
            </a:r>
            <a:r>
              <a:rPr lang="en-GB" sz="2000" u="sng" dirty="0">
                <a:solidFill>
                  <a:srgbClr val="002060"/>
                </a:solidFill>
                <a:latin typeface="Berlin Sans FB" panose="020E0602020502020306" pitchFamily="34" charset="0"/>
              </a:rPr>
              <a:t> </a:t>
            </a:r>
            <a:r>
              <a:rPr lang="en-GB" sz="2000" dirty="0">
                <a:solidFill>
                  <a:srgbClr val="002060"/>
                </a:solidFill>
                <a:latin typeface="Berlin Sans FB" panose="020E0602020502020306" pitchFamily="34" charset="0"/>
              </a:rPr>
              <a:t>document showing school organisation  for evacuees  by local councils</a:t>
            </a:r>
            <a:endParaRPr lang="en-GB" dirty="0"/>
          </a:p>
        </p:txBody>
      </p:sp>
      <p:sp>
        <p:nvSpPr>
          <p:cNvPr id="12" name="Speech Bubble: Rectangle with Corners Rounded 11">
            <a:extLst>
              <a:ext uri="{FF2B5EF4-FFF2-40B4-BE49-F238E27FC236}">
                <a16:creationId xmlns:a16="http://schemas.microsoft.com/office/drawing/2014/main" id="{7E07F5D1-6636-402C-0E89-F0E2A38ECEED}"/>
              </a:ext>
            </a:extLst>
          </p:cNvPr>
          <p:cNvSpPr/>
          <p:nvPr/>
        </p:nvSpPr>
        <p:spPr>
          <a:xfrm>
            <a:off x="9656220" y="211201"/>
            <a:ext cx="1458423" cy="686346"/>
          </a:xfrm>
          <a:prstGeom prst="wedgeRoundRectCallout">
            <a:avLst>
              <a:gd name="adj1" fmla="val -16985"/>
              <a:gd name="adj2" fmla="val 189941"/>
              <a:gd name="adj3" fmla="val 16667"/>
            </a:avLst>
          </a:prstGeom>
          <a:gradFill>
            <a:gsLst>
              <a:gs pos="5000">
                <a:schemeClr val="accent4"/>
              </a:gs>
              <a:gs pos="47000">
                <a:schemeClr val="accent3">
                  <a:lumMod val="45000"/>
                  <a:lumOff val="55000"/>
                </a:schemeClr>
              </a:gs>
              <a:gs pos="83000">
                <a:schemeClr val="accent3">
                  <a:lumMod val="45000"/>
                  <a:lumOff val="55000"/>
                </a:schemeClr>
              </a:gs>
              <a:gs pos="95750">
                <a:srgbClr val="E1E1E1"/>
              </a:gs>
              <a:gs pos="91500">
                <a:srgbClr val="DEDEDE"/>
              </a:gs>
              <a:gs pos="100000">
                <a:schemeClr val="accent3">
                  <a:lumMod val="30000"/>
                  <a:lumOff val="70000"/>
                </a:schemeClr>
              </a:gs>
            </a:gsLst>
            <a:lin ang="189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200" dirty="0">
                <a:solidFill>
                  <a:srgbClr val="002060"/>
                </a:solidFill>
                <a:latin typeface="Berlin Sans FB" panose="020E0602020502020306" pitchFamily="34" charset="0"/>
              </a:rPr>
              <a:t>Why do you think this document  was secret ?</a:t>
            </a:r>
            <a:endParaRPr lang="en-GB" dirty="0">
              <a:solidFill>
                <a:srgbClr val="002060"/>
              </a:solidFill>
            </a:endParaRPr>
          </a:p>
        </p:txBody>
      </p:sp>
      <p:sp>
        <p:nvSpPr>
          <p:cNvPr id="13" name="Speech Bubble: Rectangle with Corners Rounded 12">
            <a:extLst>
              <a:ext uri="{FF2B5EF4-FFF2-40B4-BE49-F238E27FC236}">
                <a16:creationId xmlns:a16="http://schemas.microsoft.com/office/drawing/2014/main" id="{F4912BC0-43F3-6686-CFF9-1F018E7454C4}"/>
              </a:ext>
            </a:extLst>
          </p:cNvPr>
          <p:cNvSpPr/>
          <p:nvPr/>
        </p:nvSpPr>
        <p:spPr>
          <a:xfrm>
            <a:off x="306468" y="241055"/>
            <a:ext cx="2141807" cy="578340"/>
          </a:xfrm>
          <a:prstGeom prst="wedgeRoundRectCallout">
            <a:avLst>
              <a:gd name="adj1" fmla="val 57286"/>
              <a:gd name="adj2" fmla="val 236456"/>
              <a:gd name="adj3" fmla="val 16667"/>
            </a:avLst>
          </a:prstGeom>
          <a:gradFill>
            <a:gsLst>
              <a:gs pos="5000">
                <a:schemeClr val="accent4"/>
              </a:gs>
              <a:gs pos="47000">
                <a:schemeClr val="accent3">
                  <a:lumMod val="45000"/>
                  <a:lumOff val="55000"/>
                </a:schemeClr>
              </a:gs>
              <a:gs pos="83000">
                <a:schemeClr val="accent3">
                  <a:lumMod val="45000"/>
                  <a:lumOff val="55000"/>
                </a:schemeClr>
              </a:gs>
              <a:gs pos="95750">
                <a:srgbClr val="E1E1E1"/>
              </a:gs>
              <a:gs pos="91500">
                <a:srgbClr val="DEDEDE"/>
              </a:gs>
              <a:gs pos="100000">
                <a:schemeClr val="accent3">
                  <a:lumMod val="30000"/>
                  <a:lumOff val="70000"/>
                </a:schemeClr>
              </a:gs>
            </a:gsLst>
            <a:lin ang="189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200" dirty="0">
                <a:solidFill>
                  <a:srgbClr val="002060"/>
                </a:solidFill>
                <a:latin typeface="Berlin Sans FB" panose="020E0602020502020306" pitchFamily="34" charset="0"/>
              </a:rPr>
              <a:t>What is different now about the name of the County?</a:t>
            </a:r>
          </a:p>
        </p:txBody>
      </p:sp>
      <p:sp>
        <p:nvSpPr>
          <p:cNvPr id="15" name="Speech Bubble: Rectangle with Corners Rounded 14">
            <a:extLst>
              <a:ext uri="{FF2B5EF4-FFF2-40B4-BE49-F238E27FC236}">
                <a16:creationId xmlns:a16="http://schemas.microsoft.com/office/drawing/2014/main" id="{8F43604E-CB4C-3DBA-CD7D-02C872DFE74E}"/>
              </a:ext>
            </a:extLst>
          </p:cNvPr>
          <p:cNvSpPr/>
          <p:nvPr/>
        </p:nvSpPr>
        <p:spPr>
          <a:xfrm>
            <a:off x="6952513" y="530225"/>
            <a:ext cx="1338820" cy="415634"/>
          </a:xfrm>
          <a:prstGeom prst="wedgeRoundRectCallout">
            <a:avLst>
              <a:gd name="adj1" fmla="val 147020"/>
              <a:gd name="adj2" fmla="val 553360"/>
              <a:gd name="adj3" fmla="val 16667"/>
            </a:avLst>
          </a:prstGeom>
          <a:gradFill>
            <a:gsLst>
              <a:gs pos="5000">
                <a:schemeClr val="accent4"/>
              </a:gs>
              <a:gs pos="47000">
                <a:schemeClr val="accent3">
                  <a:lumMod val="45000"/>
                  <a:lumOff val="55000"/>
                </a:schemeClr>
              </a:gs>
              <a:gs pos="83000">
                <a:schemeClr val="accent3">
                  <a:lumMod val="45000"/>
                  <a:lumOff val="55000"/>
                </a:schemeClr>
              </a:gs>
              <a:gs pos="95750">
                <a:srgbClr val="E1E1E1"/>
              </a:gs>
              <a:gs pos="91500">
                <a:srgbClr val="DEDEDE"/>
              </a:gs>
              <a:gs pos="100000">
                <a:schemeClr val="accent3">
                  <a:lumMod val="30000"/>
                  <a:lumOff val="70000"/>
                </a:schemeClr>
              </a:gs>
            </a:gsLst>
            <a:lin ang="189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200" dirty="0">
                <a:solidFill>
                  <a:srgbClr val="002060"/>
                </a:solidFill>
                <a:latin typeface="Berlin Sans FB" panose="020E0602020502020306" pitchFamily="34" charset="0"/>
              </a:rPr>
              <a:t>Suggested  new school </a:t>
            </a:r>
            <a:endParaRPr lang="en-GB" sz="1200" dirty="0">
              <a:solidFill>
                <a:srgbClr val="FF0000"/>
              </a:solidFill>
              <a:latin typeface="Berlin Sans FB" panose="020E0602020502020306" pitchFamily="34" charset="0"/>
            </a:endParaRPr>
          </a:p>
        </p:txBody>
      </p:sp>
      <p:sp>
        <p:nvSpPr>
          <p:cNvPr id="16" name="Speech Bubble: Rectangle with Corners Rounded 15">
            <a:extLst>
              <a:ext uri="{FF2B5EF4-FFF2-40B4-BE49-F238E27FC236}">
                <a16:creationId xmlns:a16="http://schemas.microsoft.com/office/drawing/2014/main" id="{9C9EAE66-6C1F-1918-AA6D-83E17C993B8D}"/>
              </a:ext>
            </a:extLst>
          </p:cNvPr>
          <p:cNvSpPr/>
          <p:nvPr/>
        </p:nvSpPr>
        <p:spPr>
          <a:xfrm>
            <a:off x="6759086" y="6289118"/>
            <a:ext cx="2029968" cy="390823"/>
          </a:xfrm>
          <a:prstGeom prst="wedgeRoundRectCallout">
            <a:avLst>
              <a:gd name="adj1" fmla="val -24023"/>
              <a:gd name="adj2" fmla="val -195214"/>
              <a:gd name="adj3" fmla="val 16667"/>
            </a:avLst>
          </a:prstGeom>
          <a:gradFill>
            <a:gsLst>
              <a:gs pos="5000">
                <a:schemeClr val="accent4"/>
              </a:gs>
              <a:gs pos="47000">
                <a:schemeClr val="accent3">
                  <a:lumMod val="45000"/>
                  <a:lumOff val="55000"/>
                </a:schemeClr>
              </a:gs>
              <a:gs pos="83000">
                <a:schemeClr val="accent3">
                  <a:lumMod val="45000"/>
                  <a:lumOff val="55000"/>
                </a:schemeClr>
              </a:gs>
              <a:gs pos="95750">
                <a:srgbClr val="E1E1E1"/>
              </a:gs>
              <a:gs pos="91500">
                <a:srgbClr val="DEDEDE"/>
              </a:gs>
              <a:gs pos="100000">
                <a:schemeClr val="accent3">
                  <a:lumMod val="30000"/>
                  <a:lumOff val="70000"/>
                </a:schemeClr>
              </a:gs>
            </a:gsLst>
            <a:lin ang="189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rgbClr val="002060"/>
                </a:solidFill>
                <a:latin typeface="Berlin Sans FB" panose="020E0602020502020306" pitchFamily="34" charset="0"/>
              </a:rPr>
              <a:t>How many evacuees were there in total in the 4 days?</a:t>
            </a:r>
          </a:p>
        </p:txBody>
      </p:sp>
      <p:sp>
        <p:nvSpPr>
          <p:cNvPr id="17" name="Speech Bubble: Rectangle with Corners Rounded 16">
            <a:extLst>
              <a:ext uri="{FF2B5EF4-FFF2-40B4-BE49-F238E27FC236}">
                <a16:creationId xmlns:a16="http://schemas.microsoft.com/office/drawing/2014/main" id="{0EEAAD95-5ACF-EF93-D188-B8F118C7DBD5}"/>
              </a:ext>
            </a:extLst>
          </p:cNvPr>
          <p:cNvSpPr/>
          <p:nvPr/>
        </p:nvSpPr>
        <p:spPr>
          <a:xfrm>
            <a:off x="2899676" y="6276211"/>
            <a:ext cx="1847557" cy="512064"/>
          </a:xfrm>
          <a:prstGeom prst="wedgeRoundRectCallout">
            <a:avLst>
              <a:gd name="adj1" fmla="val -6790"/>
              <a:gd name="adj2" fmla="val -214166"/>
              <a:gd name="adj3" fmla="val 16667"/>
            </a:avLst>
          </a:prstGeom>
          <a:gradFill>
            <a:gsLst>
              <a:gs pos="5000">
                <a:schemeClr val="accent4"/>
              </a:gs>
              <a:gs pos="47000">
                <a:schemeClr val="accent3">
                  <a:lumMod val="45000"/>
                  <a:lumOff val="55000"/>
                </a:schemeClr>
              </a:gs>
              <a:gs pos="83000">
                <a:schemeClr val="accent3">
                  <a:lumMod val="45000"/>
                  <a:lumOff val="55000"/>
                </a:schemeClr>
              </a:gs>
              <a:gs pos="95750">
                <a:srgbClr val="E1E1E1"/>
              </a:gs>
              <a:gs pos="91500">
                <a:srgbClr val="DEDEDE"/>
              </a:gs>
              <a:gs pos="100000">
                <a:schemeClr val="accent3">
                  <a:lumMod val="30000"/>
                  <a:lumOff val="70000"/>
                </a:schemeClr>
              </a:gs>
            </a:gsLst>
            <a:lin ang="189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200" dirty="0">
                <a:solidFill>
                  <a:srgbClr val="002060"/>
                </a:solidFill>
                <a:latin typeface="Berlin Sans FB" panose="020E0602020502020306" pitchFamily="34" charset="0"/>
              </a:rPr>
              <a:t>How many trains were there to Southampton  each day?</a:t>
            </a:r>
          </a:p>
        </p:txBody>
      </p:sp>
    </p:spTree>
    <p:extLst>
      <p:ext uri="{BB962C8B-B14F-4D97-AF65-F5344CB8AC3E}">
        <p14:creationId xmlns:p14="http://schemas.microsoft.com/office/powerpoint/2010/main" val="3120858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F20D7D-9C05-6681-48A7-7150F2FFDD3A}"/>
              </a:ext>
            </a:extLst>
          </p:cNvPr>
          <p:cNvSpPr txBox="1"/>
          <p:nvPr/>
        </p:nvSpPr>
        <p:spPr>
          <a:xfrm>
            <a:off x="285750" y="300038"/>
            <a:ext cx="1098550" cy="584775"/>
          </a:xfrm>
          <a:prstGeom prst="rect">
            <a:avLst/>
          </a:prstGeom>
          <a:noFill/>
        </p:spPr>
        <p:txBody>
          <a:bodyPr wrap="square" rtlCol="0">
            <a:spAutoFit/>
          </a:bodyPr>
          <a:lstStyle/>
          <a:p>
            <a:r>
              <a:rPr lang="en-GB" sz="3200" dirty="0">
                <a:solidFill>
                  <a:srgbClr val="002060"/>
                </a:solidFill>
                <a:latin typeface="Berlin Sans FB" panose="020E0602020502020306" pitchFamily="34" charset="0"/>
              </a:rPr>
              <a:t>Hosts</a:t>
            </a:r>
          </a:p>
        </p:txBody>
      </p:sp>
      <p:pic>
        <p:nvPicPr>
          <p:cNvPr id="8" name="Picture 7">
            <a:extLst>
              <a:ext uri="{FF2B5EF4-FFF2-40B4-BE49-F238E27FC236}">
                <a16:creationId xmlns:a16="http://schemas.microsoft.com/office/drawing/2014/main" id="{9D8CF4DC-414D-1716-54BE-FF228F0C2D36}"/>
              </a:ext>
            </a:extLst>
          </p:cNvPr>
          <p:cNvPicPr>
            <a:picLocks noChangeAspect="1"/>
          </p:cNvPicPr>
          <p:nvPr/>
        </p:nvPicPr>
        <p:blipFill>
          <a:blip r:embed="rId3"/>
          <a:stretch>
            <a:fillRect/>
          </a:stretch>
        </p:blipFill>
        <p:spPr>
          <a:xfrm rot="266235">
            <a:off x="4922377" y="890069"/>
            <a:ext cx="6433235" cy="4330470"/>
          </a:xfrm>
          <a:custGeom>
            <a:avLst/>
            <a:gdLst>
              <a:gd name="connsiteX0" fmla="*/ 0 w 6433235"/>
              <a:gd name="connsiteY0" fmla="*/ 0 h 4330470"/>
              <a:gd name="connsiteX1" fmla="*/ 391842 w 6433235"/>
              <a:gd name="connsiteY1" fmla="*/ 0 h 4330470"/>
              <a:gd name="connsiteX2" fmla="*/ 783685 w 6433235"/>
              <a:gd name="connsiteY2" fmla="*/ 0 h 4330470"/>
              <a:gd name="connsiteX3" fmla="*/ 1175527 w 6433235"/>
              <a:gd name="connsiteY3" fmla="*/ 0 h 4330470"/>
              <a:gd name="connsiteX4" fmla="*/ 1889032 w 6433235"/>
              <a:gd name="connsiteY4" fmla="*/ 0 h 4330470"/>
              <a:gd name="connsiteX5" fmla="*/ 2473871 w 6433235"/>
              <a:gd name="connsiteY5" fmla="*/ 0 h 4330470"/>
              <a:gd name="connsiteX6" fmla="*/ 2865714 w 6433235"/>
              <a:gd name="connsiteY6" fmla="*/ 0 h 4330470"/>
              <a:gd name="connsiteX7" fmla="*/ 3450553 w 6433235"/>
              <a:gd name="connsiteY7" fmla="*/ 0 h 4330470"/>
              <a:gd name="connsiteX8" fmla="*/ 4164058 w 6433235"/>
              <a:gd name="connsiteY8" fmla="*/ 0 h 4330470"/>
              <a:gd name="connsiteX9" fmla="*/ 4684565 w 6433235"/>
              <a:gd name="connsiteY9" fmla="*/ 0 h 4330470"/>
              <a:gd name="connsiteX10" fmla="*/ 5205072 w 6433235"/>
              <a:gd name="connsiteY10" fmla="*/ 0 h 4330470"/>
              <a:gd name="connsiteX11" fmla="*/ 5789912 w 6433235"/>
              <a:gd name="connsiteY11" fmla="*/ 0 h 4330470"/>
              <a:gd name="connsiteX12" fmla="*/ 6433235 w 6433235"/>
              <a:gd name="connsiteY12" fmla="*/ 0 h 4330470"/>
              <a:gd name="connsiteX13" fmla="*/ 6433235 w 6433235"/>
              <a:gd name="connsiteY13" fmla="*/ 584613 h 4330470"/>
              <a:gd name="connsiteX14" fmla="*/ 6433235 w 6433235"/>
              <a:gd name="connsiteY14" fmla="*/ 1212532 h 4330470"/>
              <a:gd name="connsiteX15" fmla="*/ 6433235 w 6433235"/>
              <a:gd name="connsiteY15" fmla="*/ 1710536 h 4330470"/>
              <a:gd name="connsiteX16" fmla="*/ 6433235 w 6433235"/>
              <a:gd name="connsiteY16" fmla="*/ 2165235 h 4330470"/>
              <a:gd name="connsiteX17" fmla="*/ 6433235 w 6433235"/>
              <a:gd name="connsiteY17" fmla="*/ 2706544 h 4330470"/>
              <a:gd name="connsiteX18" fmla="*/ 6433235 w 6433235"/>
              <a:gd name="connsiteY18" fmla="*/ 3291157 h 4330470"/>
              <a:gd name="connsiteX19" fmla="*/ 6433235 w 6433235"/>
              <a:gd name="connsiteY19" fmla="*/ 4330470 h 4330470"/>
              <a:gd name="connsiteX20" fmla="*/ 5784063 w 6433235"/>
              <a:gd name="connsiteY20" fmla="*/ 4330470 h 4330470"/>
              <a:gd name="connsiteX21" fmla="*/ 5263556 w 6433235"/>
              <a:gd name="connsiteY21" fmla="*/ 4330470 h 4330470"/>
              <a:gd name="connsiteX22" fmla="*/ 4743049 w 6433235"/>
              <a:gd name="connsiteY22" fmla="*/ 4330470 h 4330470"/>
              <a:gd name="connsiteX23" fmla="*/ 4222542 w 6433235"/>
              <a:gd name="connsiteY23" fmla="*/ 4330470 h 4330470"/>
              <a:gd name="connsiteX24" fmla="*/ 3702034 w 6433235"/>
              <a:gd name="connsiteY24" fmla="*/ 4330470 h 4330470"/>
              <a:gd name="connsiteX25" fmla="*/ 3052862 w 6433235"/>
              <a:gd name="connsiteY25" fmla="*/ 4330470 h 4330470"/>
              <a:gd name="connsiteX26" fmla="*/ 2468023 w 6433235"/>
              <a:gd name="connsiteY26" fmla="*/ 4330470 h 4330470"/>
              <a:gd name="connsiteX27" fmla="*/ 2076180 w 6433235"/>
              <a:gd name="connsiteY27" fmla="*/ 4330470 h 4330470"/>
              <a:gd name="connsiteX28" fmla="*/ 1555673 w 6433235"/>
              <a:gd name="connsiteY28" fmla="*/ 4330470 h 4330470"/>
              <a:gd name="connsiteX29" fmla="*/ 906501 w 6433235"/>
              <a:gd name="connsiteY29" fmla="*/ 4330470 h 4330470"/>
              <a:gd name="connsiteX30" fmla="*/ 0 w 6433235"/>
              <a:gd name="connsiteY30" fmla="*/ 4330470 h 4330470"/>
              <a:gd name="connsiteX31" fmla="*/ 0 w 6433235"/>
              <a:gd name="connsiteY31" fmla="*/ 3702552 h 4330470"/>
              <a:gd name="connsiteX32" fmla="*/ 0 w 6433235"/>
              <a:gd name="connsiteY32" fmla="*/ 3291157 h 4330470"/>
              <a:gd name="connsiteX33" fmla="*/ 0 w 6433235"/>
              <a:gd name="connsiteY33" fmla="*/ 2663239 h 4330470"/>
              <a:gd name="connsiteX34" fmla="*/ 0 w 6433235"/>
              <a:gd name="connsiteY34" fmla="*/ 2251844 h 4330470"/>
              <a:gd name="connsiteX35" fmla="*/ 0 w 6433235"/>
              <a:gd name="connsiteY35" fmla="*/ 1710536 h 4330470"/>
              <a:gd name="connsiteX36" fmla="*/ 0 w 6433235"/>
              <a:gd name="connsiteY36" fmla="*/ 1255836 h 4330470"/>
              <a:gd name="connsiteX37" fmla="*/ 0 w 6433235"/>
              <a:gd name="connsiteY37" fmla="*/ 801137 h 4330470"/>
              <a:gd name="connsiteX38" fmla="*/ 0 w 6433235"/>
              <a:gd name="connsiteY38" fmla="*/ 0 h 433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433235" h="4330470" fill="none" extrusionOk="0">
                <a:moveTo>
                  <a:pt x="0" y="0"/>
                </a:moveTo>
                <a:cubicBezTo>
                  <a:pt x="93041" y="-17407"/>
                  <a:pt x="228737" y="16373"/>
                  <a:pt x="391842" y="0"/>
                </a:cubicBezTo>
                <a:cubicBezTo>
                  <a:pt x="554947" y="-16373"/>
                  <a:pt x="635115" y="16828"/>
                  <a:pt x="783685" y="0"/>
                </a:cubicBezTo>
                <a:cubicBezTo>
                  <a:pt x="932255" y="-16828"/>
                  <a:pt x="1012307" y="22079"/>
                  <a:pt x="1175527" y="0"/>
                </a:cubicBezTo>
                <a:cubicBezTo>
                  <a:pt x="1338747" y="-22079"/>
                  <a:pt x="1689311" y="61386"/>
                  <a:pt x="1889032" y="0"/>
                </a:cubicBezTo>
                <a:cubicBezTo>
                  <a:pt x="2088754" y="-61386"/>
                  <a:pt x="2283493" y="25365"/>
                  <a:pt x="2473871" y="0"/>
                </a:cubicBezTo>
                <a:cubicBezTo>
                  <a:pt x="2664249" y="-25365"/>
                  <a:pt x="2696130" y="2457"/>
                  <a:pt x="2865714" y="0"/>
                </a:cubicBezTo>
                <a:cubicBezTo>
                  <a:pt x="3035298" y="-2457"/>
                  <a:pt x="3285218" y="6677"/>
                  <a:pt x="3450553" y="0"/>
                </a:cubicBezTo>
                <a:cubicBezTo>
                  <a:pt x="3615888" y="-6677"/>
                  <a:pt x="3915679" y="53985"/>
                  <a:pt x="4164058" y="0"/>
                </a:cubicBezTo>
                <a:cubicBezTo>
                  <a:pt x="4412438" y="-53985"/>
                  <a:pt x="4525553" y="22777"/>
                  <a:pt x="4684565" y="0"/>
                </a:cubicBezTo>
                <a:cubicBezTo>
                  <a:pt x="4843577" y="-22777"/>
                  <a:pt x="5016953" y="44398"/>
                  <a:pt x="5205072" y="0"/>
                </a:cubicBezTo>
                <a:cubicBezTo>
                  <a:pt x="5393191" y="-44398"/>
                  <a:pt x="5600305" y="7843"/>
                  <a:pt x="5789912" y="0"/>
                </a:cubicBezTo>
                <a:cubicBezTo>
                  <a:pt x="5979519" y="-7843"/>
                  <a:pt x="6250331" y="69923"/>
                  <a:pt x="6433235" y="0"/>
                </a:cubicBezTo>
                <a:cubicBezTo>
                  <a:pt x="6487969" y="197957"/>
                  <a:pt x="6403350" y="352558"/>
                  <a:pt x="6433235" y="584613"/>
                </a:cubicBezTo>
                <a:cubicBezTo>
                  <a:pt x="6463120" y="816668"/>
                  <a:pt x="6424169" y="1018915"/>
                  <a:pt x="6433235" y="1212532"/>
                </a:cubicBezTo>
                <a:cubicBezTo>
                  <a:pt x="6442301" y="1406149"/>
                  <a:pt x="6388307" y="1518246"/>
                  <a:pt x="6433235" y="1710536"/>
                </a:cubicBezTo>
                <a:cubicBezTo>
                  <a:pt x="6478163" y="1902826"/>
                  <a:pt x="6423051" y="1959721"/>
                  <a:pt x="6433235" y="2165235"/>
                </a:cubicBezTo>
                <a:cubicBezTo>
                  <a:pt x="6443419" y="2370749"/>
                  <a:pt x="6421361" y="2465084"/>
                  <a:pt x="6433235" y="2706544"/>
                </a:cubicBezTo>
                <a:cubicBezTo>
                  <a:pt x="6445109" y="2948004"/>
                  <a:pt x="6365508" y="3090604"/>
                  <a:pt x="6433235" y="3291157"/>
                </a:cubicBezTo>
                <a:cubicBezTo>
                  <a:pt x="6500962" y="3491710"/>
                  <a:pt x="6337813" y="4006310"/>
                  <a:pt x="6433235" y="4330470"/>
                </a:cubicBezTo>
                <a:cubicBezTo>
                  <a:pt x="6301724" y="4396356"/>
                  <a:pt x="5958927" y="4315165"/>
                  <a:pt x="5784063" y="4330470"/>
                </a:cubicBezTo>
                <a:cubicBezTo>
                  <a:pt x="5609199" y="4345775"/>
                  <a:pt x="5485886" y="4312196"/>
                  <a:pt x="5263556" y="4330470"/>
                </a:cubicBezTo>
                <a:cubicBezTo>
                  <a:pt x="5041226" y="4348744"/>
                  <a:pt x="4961750" y="4284782"/>
                  <a:pt x="4743049" y="4330470"/>
                </a:cubicBezTo>
                <a:cubicBezTo>
                  <a:pt x="4524348" y="4376158"/>
                  <a:pt x="4471309" y="4301874"/>
                  <a:pt x="4222542" y="4330470"/>
                </a:cubicBezTo>
                <a:cubicBezTo>
                  <a:pt x="3973775" y="4359066"/>
                  <a:pt x="3882903" y="4295406"/>
                  <a:pt x="3702034" y="4330470"/>
                </a:cubicBezTo>
                <a:cubicBezTo>
                  <a:pt x="3521165" y="4365534"/>
                  <a:pt x="3269902" y="4289047"/>
                  <a:pt x="3052862" y="4330470"/>
                </a:cubicBezTo>
                <a:cubicBezTo>
                  <a:pt x="2835822" y="4371893"/>
                  <a:pt x="2751526" y="4280073"/>
                  <a:pt x="2468023" y="4330470"/>
                </a:cubicBezTo>
                <a:cubicBezTo>
                  <a:pt x="2184520" y="4380867"/>
                  <a:pt x="2226065" y="4301370"/>
                  <a:pt x="2076180" y="4330470"/>
                </a:cubicBezTo>
                <a:cubicBezTo>
                  <a:pt x="1926295" y="4359570"/>
                  <a:pt x="1678186" y="4311759"/>
                  <a:pt x="1555673" y="4330470"/>
                </a:cubicBezTo>
                <a:cubicBezTo>
                  <a:pt x="1433160" y="4349181"/>
                  <a:pt x="1169562" y="4321439"/>
                  <a:pt x="906501" y="4330470"/>
                </a:cubicBezTo>
                <a:cubicBezTo>
                  <a:pt x="643440" y="4339501"/>
                  <a:pt x="393285" y="4251371"/>
                  <a:pt x="0" y="4330470"/>
                </a:cubicBezTo>
                <a:cubicBezTo>
                  <a:pt x="-74043" y="4090026"/>
                  <a:pt x="19058" y="4007834"/>
                  <a:pt x="0" y="3702552"/>
                </a:cubicBezTo>
                <a:cubicBezTo>
                  <a:pt x="-19058" y="3397270"/>
                  <a:pt x="44769" y="3414174"/>
                  <a:pt x="0" y="3291157"/>
                </a:cubicBezTo>
                <a:cubicBezTo>
                  <a:pt x="-44769" y="3168140"/>
                  <a:pt x="59636" y="2904351"/>
                  <a:pt x="0" y="2663239"/>
                </a:cubicBezTo>
                <a:cubicBezTo>
                  <a:pt x="-59636" y="2422127"/>
                  <a:pt x="25704" y="2349729"/>
                  <a:pt x="0" y="2251844"/>
                </a:cubicBezTo>
                <a:cubicBezTo>
                  <a:pt x="-25704" y="2153959"/>
                  <a:pt x="8454" y="1878938"/>
                  <a:pt x="0" y="1710536"/>
                </a:cubicBezTo>
                <a:cubicBezTo>
                  <a:pt x="-8454" y="1542134"/>
                  <a:pt x="53537" y="1407843"/>
                  <a:pt x="0" y="1255836"/>
                </a:cubicBezTo>
                <a:cubicBezTo>
                  <a:pt x="-53537" y="1103829"/>
                  <a:pt x="31004" y="919439"/>
                  <a:pt x="0" y="801137"/>
                </a:cubicBezTo>
                <a:cubicBezTo>
                  <a:pt x="-31004" y="682835"/>
                  <a:pt x="90698" y="335782"/>
                  <a:pt x="0" y="0"/>
                </a:cubicBezTo>
                <a:close/>
              </a:path>
              <a:path w="6433235" h="4330470" stroke="0" extrusionOk="0">
                <a:moveTo>
                  <a:pt x="0" y="0"/>
                </a:moveTo>
                <a:cubicBezTo>
                  <a:pt x="189477" y="-16122"/>
                  <a:pt x="391690" y="45482"/>
                  <a:pt x="520507" y="0"/>
                </a:cubicBezTo>
                <a:cubicBezTo>
                  <a:pt x="649324" y="-45482"/>
                  <a:pt x="822382" y="16298"/>
                  <a:pt x="912350" y="0"/>
                </a:cubicBezTo>
                <a:cubicBezTo>
                  <a:pt x="1002318" y="-16298"/>
                  <a:pt x="1297220" y="22769"/>
                  <a:pt x="1625854" y="0"/>
                </a:cubicBezTo>
                <a:cubicBezTo>
                  <a:pt x="1954488" y="-22769"/>
                  <a:pt x="1897507" y="9009"/>
                  <a:pt x="2146361" y="0"/>
                </a:cubicBezTo>
                <a:cubicBezTo>
                  <a:pt x="2395215" y="-9009"/>
                  <a:pt x="2542861" y="3552"/>
                  <a:pt x="2666868" y="0"/>
                </a:cubicBezTo>
                <a:cubicBezTo>
                  <a:pt x="2790875" y="-3552"/>
                  <a:pt x="3113691" y="15636"/>
                  <a:pt x="3380373" y="0"/>
                </a:cubicBezTo>
                <a:cubicBezTo>
                  <a:pt x="3647055" y="-15636"/>
                  <a:pt x="3711463" y="3505"/>
                  <a:pt x="3836547" y="0"/>
                </a:cubicBezTo>
                <a:cubicBezTo>
                  <a:pt x="3961631" y="-3505"/>
                  <a:pt x="4299716" y="33270"/>
                  <a:pt x="4550052" y="0"/>
                </a:cubicBezTo>
                <a:cubicBezTo>
                  <a:pt x="4800388" y="-33270"/>
                  <a:pt x="5101580" y="77298"/>
                  <a:pt x="5263556" y="0"/>
                </a:cubicBezTo>
                <a:cubicBezTo>
                  <a:pt x="5425532" y="-77298"/>
                  <a:pt x="5707003" y="50959"/>
                  <a:pt x="5848395" y="0"/>
                </a:cubicBezTo>
                <a:cubicBezTo>
                  <a:pt x="5989787" y="-50959"/>
                  <a:pt x="6227604" y="31053"/>
                  <a:pt x="6433235" y="0"/>
                </a:cubicBezTo>
                <a:cubicBezTo>
                  <a:pt x="6472889" y="240568"/>
                  <a:pt x="6375880" y="320419"/>
                  <a:pt x="6433235" y="498004"/>
                </a:cubicBezTo>
                <a:cubicBezTo>
                  <a:pt x="6490590" y="675589"/>
                  <a:pt x="6404815" y="732028"/>
                  <a:pt x="6433235" y="909399"/>
                </a:cubicBezTo>
                <a:cubicBezTo>
                  <a:pt x="6461655" y="1086770"/>
                  <a:pt x="6427807" y="1190137"/>
                  <a:pt x="6433235" y="1450707"/>
                </a:cubicBezTo>
                <a:cubicBezTo>
                  <a:pt x="6438663" y="1711277"/>
                  <a:pt x="6371677" y="1759973"/>
                  <a:pt x="6433235" y="1992016"/>
                </a:cubicBezTo>
                <a:cubicBezTo>
                  <a:pt x="6494793" y="2224059"/>
                  <a:pt x="6412984" y="2272952"/>
                  <a:pt x="6433235" y="2533325"/>
                </a:cubicBezTo>
                <a:cubicBezTo>
                  <a:pt x="6453486" y="2793698"/>
                  <a:pt x="6401237" y="2932575"/>
                  <a:pt x="6433235" y="3117938"/>
                </a:cubicBezTo>
                <a:cubicBezTo>
                  <a:pt x="6465233" y="3303301"/>
                  <a:pt x="6384320" y="3502850"/>
                  <a:pt x="6433235" y="3702552"/>
                </a:cubicBezTo>
                <a:cubicBezTo>
                  <a:pt x="6482150" y="3902254"/>
                  <a:pt x="6425850" y="4090843"/>
                  <a:pt x="6433235" y="4330470"/>
                </a:cubicBezTo>
                <a:cubicBezTo>
                  <a:pt x="6290443" y="4375968"/>
                  <a:pt x="6233993" y="4298884"/>
                  <a:pt x="6041393" y="4330470"/>
                </a:cubicBezTo>
                <a:cubicBezTo>
                  <a:pt x="5848793" y="4362056"/>
                  <a:pt x="5562737" y="4248210"/>
                  <a:pt x="5327888" y="4330470"/>
                </a:cubicBezTo>
                <a:cubicBezTo>
                  <a:pt x="5093039" y="4412730"/>
                  <a:pt x="4914120" y="4309480"/>
                  <a:pt x="4743049" y="4330470"/>
                </a:cubicBezTo>
                <a:cubicBezTo>
                  <a:pt x="4571978" y="4351460"/>
                  <a:pt x="4457045" y="4293201"/>
                  <a:pt x="4286874" y="4330470"/>
                </a:cubicBezTo>
                <a:cubicBezTo>
                  <a:pt x="4116704" y="4367739"/>
                  <a:pt x="3869044" y="4287489"/>
                  <a:pt x="3702034" y="4330470"/>
                </a:cubicBezTo>
                <a:cubicBezTo>
                  <a:pt x="3535024" y="4373451"/>
                  <a:pt x="3414161" y="4297975"/>
                  <a:pt x="3310192" y="4330470"/>
                </a:cubicBezTo>
                <a:cubicBezTo>
                  <a:pt x="3206223" y="4362965"/>
                  <a:pt x="3069362" y="4320223"/>
                  <a:pt x="2918349" y="4330470"/>
                </a:cubicBezTo>
                <a:cubicBezTo>
                  <a:pt x="2767336" y="4340717"/>
                  <a:pt x="2477472" y="4301427"/>
                  <a:pt x="2333510" y="4330470"/>
                </a:cubicBezTo>
                <a:cubicBezTo>
                  <a:pt x="2189548" y="4359513"/>
                  <a:pt x="2042409" y="4276712"/>
                  <a:pt x="1877335" y="4330470"/>
                </a:cubicBezTo>
                <a:cubicBezTo>
                  <a:pt x="1712261" y="4384228"/>
                  <a:pt x="1449838" y="4322051"/>
                  <a:pt x="1228163" y="4330470"/>
                </a:cubicBezTo>
                <a:cubicBezTo>
                  <a:pt x="1006488" y="4338889"/>
                  <a:pt x="985236" y="4304524"/>
                  <a:pt x="771988" y="4330470"/>
                </a:cubicBezTo>
                <a:cubicBezTo>
                  <a:pt x="558741" y="4356416"/>
                  <a:pt x="246864" y="4325948"/>
                  <a:pt x="0" y="4330470"/>
                </a:cubicBezTo>
                <a:cubicBezTo>
                  <a:pt x="-21010" y="4221931"/>
                  <a:pt x="967" y="4124532"/>
                  <a:pt x="0" y="3919075"/>
                </a:cubicBezTo>
                <a:cubicBezTo>
                  <a:pt x="-967" y="3713618"/>
                  <a:pt x="33796" y="3658672"/>
                  <a:pt x="0" y="3464376"/>
                </a:cubicBezTo>
                <a:cubicBezTo>
                  <a:pt x="-33796" y="3270080"/>
                  <a:pt x="50393" y="3041133"/>
                  <a:pt x="0" y="2879763"/>
                </a:cubicBezTo>
                <a:cubicBezTo>
                  <a:pt x="-50393" y="2718393"/>
                  <a:pt x="3654" y="2477827"/>
                  <a:pt x="0" y="2251844"/>
                </a:cubicBezTo>
                <a:cubicBezTo>
                  <a:pt x="-3654" y="2025861"/>
                  <a:pt x="25619" y="1878957"/>
                  <a:pt x="0" y="1753840"/>
                </a:cubicBezTo>
                <a:cubicBezTo>
                  <a:pt x="-25619" y="1628723"/>
                  <a:pt x="48256" y="1400291"/>
                  <a:pt x="0" y="1125922"/>
                </a:cubicBezTo>
                <a:cubicBezTo>
                  <a:pt x="-48256" y="851553"/>
                  <a:pt x="50970" y="870138"/>
                  <a:pt x="0" y="671223"/>
                </a:cubicBezTo>
                <a:cubicBezTo>
                  <a:pt x="-50970" y="472308"/>
                  <a:pt x="56970" y="333365"/>
                  <a:pt x="0" y="0"/>
                </a:cubicBezTo>
                <a:close/>
              </a:path>
            </a:pathLst>
          </a:custGeom>
          <a:ln w="25400">
            <a:solidFill>
              <a:srgbClr val="00206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pic>
      <p:pic>
        <p:nvPicPr>
          <p:cNvPr id="10" name="Picture 9">
            <a:extLst>
              <a:ext uri="{FF2B5EF4-FFF2-40B4-BE49-F238E27FC236}">
                <a16:creationId xmlns:a16="http://schemas.microsoft.com/office/drawing/2014/main" id="{CCEFF103-D609-7B15-5146-F66235529E11}"/>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b="48109"/>
          <a:stretch/>
        </p:blipFill>
        <p:spPr>
          <a:xfrm rot="20808145">
            <a:off x="465258" y="773187"/>
            <a:ext cx="4385395" cy="2079812"/>
          </a:xfrm>
          <a:prstGeom prst="rect">
            <a:avLst/>
          </a:prstGeom>
        </p:spPr>
      </p:pic>
      <p:pic>
        <p:nvPicPr>
          <p:cNvPr id="13" name="Picture 12">
            <a:extLst>
              <a:ext uri="{FF2B5EF4-FFF2-40B4-BE49-F238E27FC236}">
                <a16:creationId xmlns:a16="http://schemas.microsoft.com/office/drawing/2014/main" id="{1CE395DF-8999-6C8F-17A0-E0BBE675FE08}"/>
              </a:ext>
            </a:extLst>
          </p:cNvPr>
          <p:cNvPicPr>
            <a:picLocks noChangeAspect="1"/>
          </p:cNvPicPr>
          <p:nvPr/>
        </p:nvPicPr>
        <p:blipFill>
          <a:blip r:embed="rId6"/>
          <a:stretch>
            <a:fillRect/>
          </a:stretch>
        </p:blipFill>
        <p:spPr>
          <a:xfrm>
            <a:off x="11247825" y="202975"/>
            <a:ext cx="658425" cy="2164268"/>
          </a:xfrm>
          <a:prstGeom prst="rect">
            <a:avLst/>
          </a:prstGeom>
        </p:spPr>
      </p:pic>
      <p:sp>
        <p:nvSpPr>
          <p:cNvPr id="14" name="Speech Bubble: Oval 13">
            <a:extLst>
              <a:ext uri="{FF2B5EF4-FFF2-40B4-BE49-F238E27FC236}">
                <a16:creationId xmlns:a16="http://schemas.microsoft.com/office/drawing/2014/main" id="{3D9EE9C7-6E2D-54A6-B0B2-383E0DA1BDCB}"/>
              </a:ext>
            </a:extLst>
          </p:cNvPr>
          <p:cNvSpPr/>
          <p:nvPr/>
        </p:nvSpPr>
        <p:spPr>
          <a:xfrm>
            <a:off x="71870" y="3673099"/>
            <a:ext cx="4958292" cy="2537202"/>
          </a:xfrm>
          <a:prstGeom prst="wedgeEllipseCallout">
            <a:avLst>
              <a:gd name="adj1" fmla="val 47607"/>
              <a:gd name="adj2" fmla="val 54281"/>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dirty="0">
                <a:solidFill>
                  <a:srgbClr val="002060"/>
                </a:solidFill>
                <a:latin typeface="Berlin Sans FB" panose="020E0602020502020306" pitchFamily="34" charset="0"/>
              </a:rPr>
              <a:t>People who received evacuees got </a:t>
            </a:r>
            <a:r>
              <a:rPr lang="en-GB" b="1" u="sng" dirty="0">
                <a:solidFill>
                  <a:srgbClr val="002060"/>
                </a:solidFill>
                <a:latin typeface="Berlin Sans FB" panose="020E0602020502020306" pitchFamily="34" charset="0"/>
              </a:rPr>
              <a:t>six shillings a week </a:t>
            </a:r>
            <a:r>
              <a:rPr lang="en-GB" dirty="0">
                <a:solidFill>
                  <a:srgbClr val="002060"/>
                </a:solidFill>
                <a:latin typeface="Berlin Sans FB" panose="020E0602020502020306" pitchFamily="34" charset="0"/>
              </a:rPr>
              <a:t>from the Government. Some found this a good source of income applying for lots of children, some four or five</a:t>
            </a:r>
            <a:r>
              <a:rPr lang="en-GB" sz="1600" dirty="0">
                <a:solidFill>
                  <a:srgbClr val="002060"/>
                </a:solidFill>
                <a:latin typeface="Berlin Sans FB" panose="020E0602020502020306" pitchFamily="34" charset="0"/>
              </a:rPr>
              <a:t>.</a:t>
            </a:r>
          </a:p>
          <a:p>
            <a:r>
              <a:rPr lang="en-GB" sz="1600" dirty="0">
                <a:solidFill>
                  <a:srgbClr val="002060"/>
                </a:solidFill>
                <a:latin typeface="Berlin Sans FB" panose="020E0602020502020306" pitchFamily="34" charset="0"/>
              </a:rPr>
              <a:t>		 Mrs Edna Bolton </a:t>
            </a:r>
            <a:endParaRPr lang="en-GB" dirty="0">
              <a:solidFill>
                <a:srgbClr val="002060"/>
              </a:solidFill>
              <a:latin typeface="Berlin Sans FB" panose="020E0602020502020306" pitchFamily="34" charset="0"/>
            </a:endParaRPr>
          </a:p>
        </p:txBody>
      </p:sp>
      <p:sp>
        <p:nvSpPr>
          <p:cNvPr id="2" name="TextBox 1">
            <a:extLst>
              <a:ext uri="{FF2B5EF4-FFF2-40B4-BE49-F238E27FC236}">
                <a16:creationId xmlns:a16="http://schemas.microsoft.com/office/drawing/2014/main" id="{CD06F74C-89E3-6B70-3906-60372F33B90B}"/>
              </a:ext>
            </a:extLst>
          </p:cNvPr>
          <p:cNvSpPr txBox="1"/>
          <p:nvPr/>
        </p:nvSpPr>
        <p:spPr>
          <a:xfrm rot="456802">
            <a:off x="5606693" y="5468080"/>
            <a:ext cx="4741318" cy="662361"/>
          </a:xfrm>
          <a:prstGeom prst="rect">
            <a:avLst/>
          </a:prstGeom>
          <a:noFill/>
        </p:spPr>
        <p:txBody>
          <a:bodyPr wrap="square" rtlCol="0">
            <a:spAutoFit/>
          </a:bodyPr>
          <a:lstStyle/>
          <a:p>
            <a:pPr>
              <a:lnSpc>
                <a:spcPct val="107000"/>
              </a:lnSpc>
              <a:spcAft>
                <a:spcPts val="800"/>
              </a:spcAft>
            </a:pPr>
            <a:r>
              <a:rPr lang="en-GB" sz="1800" kern="100" dirty="0">
                <a:solidFill>
                  <a:srgbClr val="002060"/>
                </a:solidFill>
                <a:effectLst/>
                <a:latin typeface="Berlin Sans FB" panose="020E0602020502020306" pitchFamily="34" charset="0"/>
                <a:ea typeface="Calibri" panose="020F0502020204030204" pitchFamily="34" charset="0"/>
                <a:cs typeface="Times New Roman" panose="02020603050405020304" pitchFamily="18" charset="0"/>
              </a:rPr>
              <a:t>Many children  from the inner cities had never seen the countryside or farm animals.</a:t>
            </a:r>
          </a:p>
        </p:txBody>
      </p:sp>
    </p:spTree>
    <p:extLst>
      <p:ext uri="{BB962C8B-B14F-4D97-AF65-F5344CB8AC3E}">
        <p14:creationId xmlns:p14="http://schemas.microsoft.com/office/powerpoint/2010/main" val="183233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plus(in)">
                                      <p:cBhvr>
                                        <p:cTn id="7" dur="2000"/>
                                        <p:tgtEl>
                                          <p:spTgt spid="8"/>
                                        </p:tgtEl>
                                      </p:cBhvr>
                                    </p:animEffect>
                                  </p:childTnLst>
                                </p:cTn>
                              </p:par>
                              <p:par>
                                <p:cTn id="8" presetID="13"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plus(i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plus(in)">
                                      <p:cBhvr>
                                        <p:cTn id="15" dur="20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3"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plus(in)">
                                      <p:cBhvr>
                                        <p:cTn id="2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8DFC97-BE77-7C6B-E694-4E35BDC69377}"/>
              </a:ext>
            </a:extLst>
          </p:cNvPr>
          <p:cNvPicPr>
            <a:picLocks noChangeAspect="1"/>
          </p:cNvPicPr>
          <p:nvPr/>
        </p:nvPicPr>
        <p:blipFill>
          <a:blip r:embed="rId3"/>
          <a:stretch>
            <a:fillRect/>
          </a:stretch>
        </p:blipFill>
        <p:spPr>
          <a:xfrm>
            <a:off x="11344627" y="167546"/>
            <a:ext cx="658425" cy="2164268"/>
          </a:xfrm>
          <a:prstGeom prst="rect">
            <a:avLst/>
          </a:prstGeom>
        </p:spPr>
      </p:pic>
      <p:sp>
        <p:nvSpPr>
          <p:cNvPr id="9" name="Rectangle: Folded Corner 8">
            <a:extLst>
              <a:ext uri="{FF2B5EF4-FFF2-40B4-BE49-F238E27FC236}">
                <a16:creationId xmlns:a16="http://schemas.microsoft.com/office/drawing/2014/main" id="{F4EC82ED-BD00-D9E5-2AEB-CDBCA2866997}"/>
              </a:ext>
            </a:extLst>
          </p:cNvPr>
          <p:cNvSpPr/>
          <p:nvPr/>
        </p:nvSpPr>
        <p:spPr>
          <a:xfrm>
            <a:off x="6661361" y="167546"/>
            <a:ext cx="4683266" cy="2326341"/>
          </a:xfrm>
          <a:prstGeom prst="foldedCorner">
            <a:avLst/>
          </a:prstGeom>
          <a:gradFill>
            <a:gsLst>
              <a:gs pos="5000">
                <a:schemeClr val="accent4"/>
              </a:gs>
              <a:gs pos="47000">
                <a:schemeClr val="accent3">
                  <a:lumMod val="45000"/>
                  <a:lumOff val="55000"/>
                </a:schemeClr>
              </a:gs>
              <a:gs pos="83000">
                <a:schemeClr val="accent3">
                  <a:lumMod val="45000"/>
                  <a:lumOff val="55000"/>
                </a:schemeClr>
              </a:gs>
              <a:gs pos="95750">
                <a:srgbClr val="E1E1E1"/>
              </a:gs>
              <a:gs pos="91500">
                <a:srgbClr val="DEDEDE"/>
              </a:gs>
              <a:gs pos="100000">
                <a:schemeClr val="accent3">
                  <a:lumMod val="30000"/>
                  <a:lumOff val="70000"/>
                </a:schemeClr>
              </a:gs>
            </a:gsLst>
            <a:lin ang="189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latin typeface="Berlin Sans FB" panose="020E0602020502020306" pitchFamily="34" charset="0"/>
              </a:rPr>
              <a:t>Not everyone wanted  to take evacuees. </a:t>
            </a:r>
          </a:p>
          <a:p>
            <a:r>
              <a:rPr lang="en-GB" sz="2000" dirty="0">
                <a:solidFill>
                  <a:srgbClr val="002060"/>
                </a:solidFill>
                <a:latin typeface="Berlin Sans FB" panose="020E0602020502020306" pitchFamily="34" charset="0"/>
              </a:rPr>
              <a:t>Billeting however was compulsory.</a:t>
            </a:r>
            <a:r>
              <a:rPr lang="en-GB" sz="2000" dirty="0">
                <a:solidFill>
                  <a:srgbClr val="FF0000"/>
                </a:solidFill>
                <a:latin typeface="Berlin Sans FB" panose="020E0602020502020306" pitchFamily="34" charset="0"/>
                <a:sym typeface="Wingdings 2" panose="05020102010507070707" pitchFamily="18" charset="2"/>
              </a:rPr>
              <a:t></a:t>
            </a:r>
          </a:p>
          <a:p>
            <a:r>
              <a:rPr lang="en-GB" sz="2000" dirty="0">
                <a:solidFill>
                  <a:srgbClr val="002060"/>
                </a:solidFill>
                <a:latin typeface="Berlin Sans FB" panose="020E0602020502020306" pitchFamily="34" charset="0"/>
              </a:rPr>
              <a:t>People who refused to take evacuees into their homes without a good reason could be taken to court and fined</a:t>
            </a:r>
          </a:p>
        </p:txBody>
      </p:sp>
      <p:sp>
        <p:nvSpPr>
          <p:cNvPr id="12" name="TextBox 11">
            <a:extLst>
              <a:ext uri="{FF2B5EF4-FFF2-40B4-BE49-F238E27FC236}">
                <a16:creationId xmlns:a16="http://schemas.microsoft.com/office/drawing/2014/main" id="{987EBC5C-86F3-7C8E-89A5-DEC326136B23}"/>
              </a:ext>
            </a:extLst>
          </p:cNvPr>
          <p:cNvSpPr txBox="1"/>
          <p:nvPr/>
        </p:nvSpPr>
        <p:spPr>
          <a:xfrm>
            <a:off x="6927964" y="5258143"/>
            <a:ext cx="4150059" cy="707886"/>
          </a:xfrm>
          <a:prstGeom prst="rect">
            <a:avLst/>
          </a:prstGeom>
          <a:noFill/>
        </p:spPr>
        <p:txBody>
          <a:bodyPr wrap="square" rtlCol="0">
            <a:spAutoFit/>
          </a:bodyPr>
          <a:lstStyle/>
          <a:p>
            <a:r>
              <a:rPr lang="en-GB" sz="2000" dirty="0">
                <a:solidFill>
                  <a:srgbClr val="002060"/>
                </a:solidFill>
                <a:latin typeface="Berlin Sans FB" panose="020E0602020502020306" pitchFamily="34" charset="0"/>
              </a:rPr>
              <a:t>What shall I do with this baby whose mother has simply vanished !</a:t>
            </a:r>
          </a:p>
        </p:txBody>
      </p:sp>
      <p:sp>
        <p:nvSpPr>
          <p:cNvPr id="15" name="TextBox 14">
            <a:extLst>
              <a:ext uri="{FF2B5EF4-FFF2-40B4-BE49-F238E27FC236}">
                <a16:creationId xmlns:a16="http://schemas.microsoft.com/office/drawing/2014/main" id="{60C1EA1E-FBCC-EC83-F5D1-F078C88774A3}"/>
              </a:ext>
            </a:extLst>
          </p:cNvPr>
          <p:cNvSpPr txBox="1"/>
          <p:nvPr/>
        </p:nvSpPr>
        <p:spPr>
          <a:xfrm>
            <a:off x="498278" y="167546"/>
            <a:ext cx="2200235" cy="461665"/>
          </a:xfrm>
          <a:prstGeom prst="rect">
            <a:avLst/>
          </a:prstGeom>
          <a:noFill/>
        </p:spPr>
        <p:txBody>
          <a:bodyPr wrap="square" rtlCol="0">
            <a:spAutoFit/>
          </a:bodyPr>
          <a:lstStyle/>
          <a:p>
            <a:r>
              <a:rPr lang="en-GB" sz="2400" dirty="0">
                <a:solidFill>
                  <a:schemeClr val="accent5">
                    <a:lumMod val="50000"/>
                  </a:schemeClr>
                </a:solidFill>
                <a:latin typeface="Berlin Sans FB" panose="020E0602020502020306" pitchFamily="34" charset="0"/>
              </a:rPr>
              <a:t>Billeting</a:t>
            </a:r>
          </a:p>
        </p:txBody>
      </p:sp>
      <p:pic>
        <p:nvPicPr>
          <p:cNvPr id="3" name="Picture 2" descr="A person pushing a baby carriage&#10;&#10;Description automatically generated">
            <a:extLst>
              <a:ext uri="{FF2B5EF4-FFF2-40B4-BE49-F238E27FC236}">
                <a16:creationId xmlns:a16="http://schemas.microsoft.com/office/drawing/2014/main" id="{CD218056-F6B1-27B2-1840-0269324E2F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948" y="1460931"/>
            <a:ext cx="6332577" cy="4720115"/>
          </a:xfrm>
          <a:prstGeom prst="rect">
            <a:avLst/>
          </a:prstGeom>
        </p:spPr>
      </p:pic>
    </p:spTree>
    <p:extLst>
      <p:ext uri="{BB962C8B-B14F-4D97-AF65-F5344CB8AC3E}">
        <p14:creationId xmlns:p14="http://schemas.microsoft.com/office/powerpoint/2010/main" val="99653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plus(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B8A07E-C7B5-477B-FE83-85C933912482}"/>
              </a:ext>
            </a:extLst>
          </p:cNvPr>
          <p:cNvPicPr>
            <a:picLocks noChangeAspect="1"/>
          </p:cNvPicPr>
          <p:nvPr/>
        </p:nvPicPr>
        <p:blipFill>
          <a:blip r:embed="rId3"/>
          <a:stretch>
            <a:fillRect/>
          </a:stretch>
        </p:blipFill>
        <p:spPr>
          <a:xfrm>
            <a:off x="11329387" y="137066"/>
            <a:ext cx="658425" cy="2164268"/>
          </a:xfrm>
          <a:prstGeom prst="rect">
            <a:avLst/>
          </a:prstGeom>
        </p:spPr>
      </p:pic>
      <p:sp>
        <p:nvSpPr>
          <p:cNvPr id="5" name="TextBox 4">
            <a:extLst>
              <a:ext uri="{FF2B5EF4-FFF2-40B4-BE49-F238E27FC236}">
                <a16:creationId xmlns:a16="http://schemas.microsoft.com/office/drawing/2014/main" id="{2038FE00-B6D3-482D-3E95-28610A262C31}"/>
              </a:ext>
            </a:extLst>
          </p:cNvPr>
          <p:cNvSpPr txBox="1"/>
          <p:nvPr/>
        </p:nvSpPr>
        <p:spPr>
          <a:xfrm>
            <a:off x="204188" y="243840"/>
            <a:ext cx="2371372" cy="461665"/>
          </a:xfrm>
          <a:prstGeom prst="rect">
            <a:avLst/>
          </a:prstGeom>
          <a:noFill/>
        </p:spPr>
        <p:txBody>
          <a:bodyPr wrap="square" rtlCol="0">
            <a:spAutoFit/>
          </a:bodyPr>
          <a:lstStyle/>
          <a:p>
            <a:r>
              <a:rPr lang="en-GB" sz="2400" dirty="0">
                <a:solidFill>
                  <a:srgbClr val="002060"/>
                </a:solidFill>
                <a:latin typeface="Berlin Sans FB" panose="020E0602020502020306" pitchFamily="34" charset="0"/>
              </a:rPr>
              <a:t>Hosts</a:t>
            </a:r>
            <a:r>
              <a:rPr lang="en-GB" sz="2000" dirty="0">
                <a:solidFill>
                  <a:srgbClr val="002060"/>
                </a:solidFill>
                <a:latin typeface="Berlin Sans FB" panose="020E0602020502020306" pitchFamily="34" charset="0"/>
              </a:rPr>
              <a:t> – equipment </a:t>
            </a:r>
          </a:p>
        </p:txBody>
      </p:sp>
      <p:sp>
        <p:nvSpPr>
          <p:cNvPr id="7" name="TextBox 6">
            <a:extLst>
              <a:ext uri="{FF2B5EF4-FFF2-40B4-BE49-F238E27FC236}">
                <a16:creationId xmlns:a16="http://schemas.microsoft.com/office/drawing/2014/main" id="{E2CEF556-B4E4-4482-F6D2-078A3BA15126}"/>
              </a:ext>
            </a:extLst>
          </p:cNvPr>
          <p:cNvSpPr txBox="1"/>
          <p:nvPr/>
        </p:nvSpPr>
        <p:spPr>
          <a:xfrm>
            <a:off x="3215640" y="3700950"/>
            <a:ext cx="6096000" cy="369332"/>
          </a:xfrm>
          <a:prstGeom prst="rect">
            <a:avLst/>
          </a:prstGeom>
          <a:noFill/>
        </p:spPr>
        <p:txBody>
          <a:bodyPr wrap="square">
            <a:spAutoFit/>
          </a:bodyPr>
          <a:lstStyle/>
          <a:p>
            <a:r>
              <a:rPr lang="en-GB" dirty="0"/>
              <a:t>.</a:t>
            </a:r>
          </a:p>
        </p:txBody>
      </p:sp>
      <p:pic>
        <p:nvPicPr>
          <p:cNvPr id="16" name="Picture 15">
            <a:extLst>
              <a:ext uri="{FF2B5EF4-FFF2-40B4-BE49-F238E27FC236}">
                <a16:creationId xmlns:a16="http://schemas.microsoft.com/office/drawing/2014/main" id="{0A87FF00-5968-673C-14A7-674017511C6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895794" y="705505"/>
            <a:ext cx="7688123" cy="4459456"/>
          </a:xfrm>
          <a:prstGeom prst="rect">
            <a:avLst/>
          </a:prstGeom>
          <a:ln>
            <a:solidFill>
              <a:schemeClr val="accent1">
                <a:shade val="15000"/>
              </a:schemeClr>
            </a:solidFill>
          </a:ln>
        </p:spPr>
      </p:pic>
      <p:sp>
        <p:nvSpPr>
          <p:cNvPr id="17" name="TextBox 16">
            <a:extLst>
              <a:ext uri="{FF2B5EF4-FFF2-40B4-BE49-F238E27FC236}">
                <a16:creationId xmlns:a16="http://schemas.microsoft.com/office/drawing/2014/main" id="{0AFAB57B-1027-FA49-4C46-0822265D3F9B}"/>
              </a:ext>
            </a:extLst>
          </p:cNvPr>
          <p:cNvSpPr txBox="1"/>
          <p:nvPr/>
        </p:nvSpPr>
        <p:spPr>
          <a:xfrm>
            <a:off x="4081780" y="5204210"/>
            <a:ext cx="7111012" cy="1200329"/>
          </a:xfrm>
          <a:prstGeom prst="rect">
            <a:avLst/>
          </a:prstGeom>
          <a:noFill/>
        </p:spPr>
        <p:txBody>
          <a:bodyPr wrap="square" rtlCol="0">
            <a:spAutoFit/>
          </a:bodyPr>
          <a:lstStyle/>
          <a:p>
            <a:r>
              <a:rPr lang="en-GB" dirty="0">
                <a:solidFill>
                  <a:srgbClr val="FF0000"/>
                </a:solidFill>
                <a:latin typeface="Berlin Sans FB" panose="020E0602020502020306" pitchFamily="34" charset="0"/>
              </a:rPr>
              <a:t>This is section of a page taken  from a Shaftesbury Inventory </a:t>
            </a:r>
            <a:r>
              <a:rPr lang="en-GB" sz="1400" dirty="0">
                <a:solidFill>
                  <a:srgbClr val="FF0000"/>
                </a:solidFill>
                <a:latin typeface="Berlin Sans FB" panose="020E0602020502020306" pitchFamily="34" charset="0"/>
                <a:sym typeface="Wingdings 2" panose="05020102010507070707" pitchFamily="18" charset="2"/>
              </a:rPr>
              <a:t></a:t>
            </a:r>
            <a:r>
              <a:rPr lang="en-GB" dirty="0">
                <a:solidFill>
                  <a:srgbClr val="FF0000"/>
                </a:solidFill>
                <a:latin typeface="Berlin Sans FB" panose="020E0602020502020306" pitchFamily="34" charset="0"/>
              </a:rPr>
              <a:t> account showing the number of  </a:t>
            </a:r>
            <a:r>
              <a:rPr lang="en-GB" b="1" dirty="0">
                <a:solidFill>
                  <a:srgbClr val="FF0000"/>
                </a:solidFill>
                <a:latin typeface="Berlin Sans FB" panose="020E0602020502020306" pitchFamily="34" charset="0"/>
              </a:rPr>
              <a:t>blankets</a:t>
            </a:r>
            <a:r>
              <a:rPr lang="en-GB" dirty="0">
                <a:solidFill>
                  <a:srgbClr val="FF0000"/>
                </a:solidFill>
                <a:latin typeface="Berlin Sans FB" panose="020E0602020502020306" pitchFamily="34" charset="0"/>
              </a:rPr>
              <a:t> received and the homes they were distributed to.</a:t>
            </a:r>
          </a:p>
          <a:p>
            <a:r>
              <a:rPr lang="en-GB" dirty="0">
                <a:solidFill>
                  <a:srgbClr val="FF0000"/>
                </a:solidFill>
                <a:latin typeface="Berlin Sans FB" panose="020E0602020502020306" pitchFamily="34" charset="0"/>
              </a:rPr>
              <a:t>	What details do you see in the information  ?</a:t>
            </a:r>
          </a:p>
        </p:txBody>
      </p:sp>
      <p:sp>
        <p:nvSpPr>
          <p:cNvPr id="19" name="TextBox 18">
            <a:extLst>
              <a:ext uri="{FF2B5EF4-FFF2-40B4-BE49-F238E27FC236}">
                <a16:creationId xmlns:a16="http://schemas.microsoft.com/office/drawing/2014/main" id="{2315811A-BE8A-93C3-204C-275AE6FB081D}"/>
              </a:ext>
            </a:extLst>
          </p:cNvPr>
          <p:cNvSpPr txBox="1"/>
          <p:nvPr/>
        </p:nvSpPr>
        <p:spPr>
          <a:xfrm>
            <a:off x="204188" y="1219200"/>
            <a:ext cx="2187733" cy="2585323"/>
          </a:xfrm>
          <a:prstGeom prst="rect">
            <a:avLst/>
          </a:prstGeom>
          <a:gradFill>
            <a:gsLst>
              <a:gs pos="5000">
                <a:schemeClr val="accent4"/>
              </a:gs>
              <a:gs pos="47000">
                <a:schemeClr val="accent3">
                  <a:lumMod val="45000"/>
                  <a:lumOff val="55000"/>
                </a:schemeClr>
              </a:gs>
              <a:gs pos="83000">
                <a:schemeClr val="accent3">
                  <a:lumMod val="45000"/>
                  <a:lumOff val="55000"/>
                </a:schemeClr>
              </a:gs>
              <a:gs pos="95750">
                <a:srgbClr val="E1E1E1"/>
              </a:gs>
              <a:gs pos="91500">
                <a:srgbClr val="DEDEDE"/>
              </a:gs>
              <a:gs pos="100000">
                <a:schemeClr val="accent3">
                  <a:lumMod val="30000"/>
                  <a:lumOff val="70000"/>
                </a:schemeClr>
              </a:gs>
            </a:gsLst>
            <a:lin ang="18900000" scaled="1"/>
          </a:gradFill>
        </p:spPr>
        <p:txBody>
          <a:bodyPr wrap="square" rtlCol="0">
            <a:spAutoFit/>
          </a:bodyPr>
          <a:lstStyle/>
          <a:p>
            <a:r>
              <a:rPr lang="en-GB" dirty="0">
                <a:solidFill>
                  <a:srgbClr val="002060"/>
                </a:solidFill>
                <a:latin typeface="Berlin Sans FB" panose="020E0602020502020306" pitchFamily="34" charset="0"/>
              </a:rPr>
              <a:t>Local councils were called upon to  provide enough extra equipment and furniture so that hosts could make evacuees comfortable.</a:t>
            </a:r>
          </a:p>
          <a:p>
            <a:endParaRPr lang="en-GB" dirty="0">
              <a:solidFill>
                <a:srgbClr val="002060"/>
              </a:solidFill>
              <a:latin typeface="Berlin Sans FB" panose="020E0602020502020306" pitchFamily="34" charset="0"/>
            </a:endParaRPr>
          </a:p>
        </p:txBody>
      </p:sp>
      <p:sp>
        <p:nvSpPr>
          <p:cNvPr id="2" name="Rectangle: Folded Corner 1">
            <a:extLst>
              <a:ext uri="{FF2B5EF4-FFF2-40B4-BE49-F238E27FC236}">
                <a16:creationId xmlns:a16="http://schemas.microsoft.com/office/drawing/2014/main" id="{37D36F48-909C-0031-64B1-21B81C9CE95B}"/>
              </a:ext>
            </a:extLst>
          </p:cNvPr>
          <p:cNvSpPr/>
          <p:nvPr/>
        </p:nvSpPr>
        <p:spPr>
          <a:xfrm>
            <a:off x="637786" y="4439833"/>
            <a:ext cx="2577854" cy="1882140"/>
          </a:xfrm>
          <a:prstGeom prst="foldedCorner">
            <a:avLst/>
          </a:prstGeom>
          <a:gradFill>
            <a:gsLst>
              <a:gs pos="5000">
                <a:schemeClr val="accent4"/>
              </a:gs>
              <a:gs pos="47000">
                <a:schemeClr val="accent3">
                  <a:lumMod val="45000"/>
                  <a:lumOff val="55000"/>
                </a:schemeClr>
              </a:gs>
              <a:gs pos="83000">
                <a:schemeClr val="accent3">
                  <a:lumMod val="45000"/>
                  <a:lumOff val="55000"/>
                </a:schemeClr>
              </a:gs>
              <a:gs pos="95750">
                <a:srgbClr val="E1E1E1"/>
              </a:gs>
              <a:gs pos="91500">
                <a:srgbClr val="DEDEDE"/>
              </a:gs>
              <a:gs pos="100000">
                <a:schemeClr val="accent3">
                  <a:lumMod val="30000"/>
                  <a:lumOff val="70000"/>
                </a:schemeClr>
              </a:gs>
            </a:gsLst>
            <a:lin ang="189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latin typeface="Berlin Sans FB" panose="020E0602020502020306" pitchFamily="34" charset="0"/>
              </a:rPr>
              <a:t>Family homes were not the only type of billet,  </a:t>
            </a:r>
          </a:p>
          <a:p>
            <a:r>
              <a:rPr lang="en-GB" sz="2000" dirty="0">
                <a:solidFill>
                  <a:srgbClr val="002060"/>
                </a:solidFill>
                <a:latin typeface="Berlin Sans FB" panose="020E0602020502020306" pitchFamily="34" charset="0"/>
              </a:rPr>
              <a:t>hotels and hostels were  also used</a:t>
            </a:r>
          </a:p>
        </p:txBody>
      </p:sp>
    </p:spTree>
    <p:extLst>
      <p:ext uri="{BB962C8B-B14F-4D97-AF65-F5344CB8AC3E}">
        <p14:creationId xmlns:p14="http://schemas.microsoft.com/office/powerpoint/2010/main" val="312777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plus(in)">
                                      <p:cBhvr>
                                        <p:cTn id="7" dur="2000"/>
                                        <p:tgtEl>
                                          <p:spTgt spid="16"/>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20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3" presetClass="entr" presetSubtype="16"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plus(in)">
                                      <p:cBhvr>
                                        <p:cTn id="1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D1A610-E784-FB80-25D2-0C47573D43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65819" y="313553"/>
            <a:ext cx="3744186" cy="6360381"/>
          </a:xfrm>
          <a:prstGeom prst="rect">
            <a:avLst/>
          </a:prstGeom>
          <a:ln>
            <a:solidFill>
              <a:schemeClr val="accent1">
                <a:shade val="15000"/>
              </a:schemeClr>
            </a:solidFill>
          </a:ln>
        </p:spPr>
      </p:pic>
      <p:pic>
        <p:nvPicPr>
          <p:cNvPr id="6" name="Picture 5">
            <a:extLst>
              <a:ext uri="{FF2B5EF4-FFF2-40B4-BE49-F238E27FC236}">
                <a16:creationId xmlns:a16="http://schemas.microsoft.com/office/drawing/2014/main" id="{E6E9F27F-9D58-4037-E100-C0F3150D31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639118">
            <a:off x="6118577" y="243500"/>
            <a:ext cx="2304666" cy="3834697"/>
          </a:xfrm>
          <a:prstGeom prst="rect">
            <a:avLst/>
          </a:prstGeom>
          <a:ln>
            <a:solidFill>
              <a:schemeClr val="accent1">
                <a:shade val="15000"/>
              </a:schemeClr>
            </a:solidFill>
          </a:ln>
        </p:spPr>
      </p:pic>
      <p:pic>
        <p:nvPicPr>
          <p:cNvPr id="5" name="Picture 4">
            <a:extLst>
              <a:ext uri="{FF2B5EF4-FFF2-40B4-BE49-F238E27FC236}">
                <a16:creationId xmlns:a16="http://schemas.microsoft.com/office/drawing/2014/main" id="{DCBCA58B-8DD7-0908-E791-22D5731AD65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649377">
            <a:off x="8650394" y="1881938"/>
            <a:ext cx="3023448" cy="4043874"/>
          </a:xfrm>
          <a:prstGeom prst="rect">
            <a:avLst/>
          </a:prstGeom>
          <a:ln>
            <a:solidFill>
              <a:schemeClr val="accent1">
                <a:shade val="15000"/>
              </a:schemeClr>
            </a:solidFill>
          </a:ln>
        </p:spPr>
      </p:pic>
      <p:sp>
        <p:nvSpPr>
          <p:cNvPr id="9" name="Rectangle: Folded Corner 8">
            <a:extLst>
              <a:ext uri="{FF2B5EF4-FFF2-40B4-BE49-F238E27FC236}">
                <a16:creationId xmlns:a16="http://schemas.microsoft.com/office/drawing/2014/main" id="{5B73DE6E-7E12-022F-A777-3DDCDB688C7F}"/>
              </a:ext>
            </a:extLst>
          </p:cNvPr>
          <p:cNvSpPr/>
          <p:nvPr/>
        </p:nvSpPr>
        <p:spPr>
          <a:xfrm>
            <a:off x="352338" y="1421023"/>
            <a:ext cx="1607605" cy="3782478"/>
          </a:xfrm>
          <a:prstGeom prst="foldedCorner">
            <a:avLst/>
          </a:prstGeom>
          <a:gradFill>
            <a:gsLst>
              <a:gs pos="5000">
                <a:schemeClr val="accent4"/>
              </a:gs>
              <a:gs pos="47000">
                <a:schemeClr val="accent3">
                  <a:lumMod val="45000"/>
                  <a:lumOff val="55000"/>
                </a:schemeClr>
              </a:gs>
              <a:gs pos="83000">
                <a:schemeClr val="accent3">
                  <a:lumMod val="45000"/>
                  <a:lumOff val="55000"/>
                </a:schemeClr>
              </a:gs>
              <a:gs pos="95750">
                <a:srgbClr val="E1E1E1"/>
              </a:gs>
              <a:gs pos="91500">
                <a:srgbClr val="DEDEDE"/>
              </a:gs>
              <a:gs pos="100000">
                <a:schemeClr val="accent3">
                  <a:lumMod val="30000"/>
                  <a:lumOff val="70000"/>
                </a:schemeClr>
              </a:gs>
            </a:gsLst>
            <a:lin ang="189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Berlin Sans FB" panose="020E0602020502020306" pitchFamily="34" charset="0"/>
              </a:rPr>
              <a:t>Here are examples of </a:t>
            </a:r>
            <a:r>
              <a:rPr lang="en-GB" u="sng" dirty="0">
                <a:solidFill>
                  <a:srgbClr val="002060"/>
                </a:solidFill>
                <a:latin typeface="Berlin Sans FB" panose="020E0602020502020306" pitchFamily="34" charset="0"/>
              </a:rPr>
              <a:t>‘Schedules of Furniture</a:t>
            </a:r>
            <a:r>
              <a:rPr lang="en-GB" dirty="0">
                <a:solidFill>
                  <a:srgbClr val="002060"/>
                </a:solidFill>
                <a:latin typeface="Berlin Sans FB" panose="020E0602020502020306" pitchFamily="34" charset="0"/>
              </a:rPr>
              <a:t>’ supplied to  Hosts to help them provide  for the evacuees</a:t>
            </a:r>
          </a:p>
        </p:txBody>
      </p:sp>
      <p:pic>
        <p:nvPicPr>
          <p:cNvPr id="10" name="Picture 9">
            <a:extLst>
              <a:ext uri="{FF2B5EF4-FFF2-40B4-BE49-F238E27FC236}">
                <a16:creationId xmlns:a16="http://schemas.microsoft.com/office/drawing/2014/main" id="{B5BA998D-B318-C602-1691-2A714C2380AC}"/>
              </a:ext>
            </a:extLst>
          </p:cNvPr>
          <p:cNvPicPr>
            <a:picLocks noChangeAspect="1"/>
          </p:cNvPicPr>
          <p:nvPr/>
        </p:nvPicPr>
        <p:blipFill>
          <a:blip r:embed="rId6"/>
          <a:stretch>
            <a:fillRect/>
          </a:stretch>
        </p:blipFill>
        <p:spPr>
          <a:xfrm>
            <a:off x="11416748" y="68265"/>
            <a:ext cx="664522" cy="2170364"/>
          </a:xfrm>
          <a:prstGeom prst="rect">
            <a:avLst/>
          </a:prstGeom>
        </p:spPr>
      </p:pic>
      <p:pic>
        <p:nvPicPr>
          <p:cNvPr id="3" name="Picture 2" descr="A close-up of a typewriter&#10;&#10;Description automatically generated">
            <a:extLst>
              <a:ext uri="{FF2B5EF4-FFF2-40B4-BE49-F238E27FC236}">
                <a16:creationId xmlns:a16="http://schemas.microsoft.com/office/drawing/2014/main" id="{18F2E0E4-AD2D-EBD8-578A-9C3B2C7286E0}"/>
              </a:ext>
            </a:extLst>
          </p:cNvPr>
          <p:cNvPicPr>
            <a:picLocks noChangeAspect="1"/>
          </p:cNvPicPr>
          <p:nvPr/>
        </p:nvPicPr>
        <p:blipFill>
          <a:blip r:embed="rId7" cstate="screen">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6367884" y="3903876"/>
            <a:ext cx="2672048" cy="2966531"/>
          </a:xfrm>
          <a:prstGeom prst="rect">
            <a:avLst/>
          </a:prstGeom>
        </p:spPr>
      </p:pic>
      <p:sp>
        <p:nvSpPr>
          <p:cNvPr id="7" name="TextBox 6">
            <a:extLst>
              <a:ext uri="{FF2B5EF4-FFF2-40B4-BE49-F238E27FC236}">
                <a16:creationId xmlns:a16="http://schemas.microsoft.com/office/drawing/2014/main" id="{B2E2E3CB-62DD-8437-24F9-2B990B4B697D}"/>
              </a:ext>
            </a:extLst>
          </p:cNvPr>
          <p:cNvSpPr txBox="1"/>
          <p:nvPr/>
        </p:nvSpPr>
        <p:spPr>
          <a:xfrm>
            <a:off x="6367884" y="7037632"/>
            <a:ext cx="2672048" cy="369332"/>
          </a:xfrm>
          <a:prstGeom prst="rect">
            <a:avLst/>
          </a:prstGeom>
          <a:noFill/>
        </p:spPr>
        <p:txBody>
          <a:bodyPr wrap="square" rtlCol="0">
            <a:spAutoFit/>
          </a:bodyPr>
          <a:lstStyle/>
          <a:p>
            <a:r>
              <a:rPr lang="en-GB" sz="900">
                <a:hlinkClick r:id="rId8" tooltip="https://www.pngall.com/typewriter-png/"/>
              </a:rPr>
              <a:t>This Photo</a:t>
            </a:r>
            <a:r>
              <a:rPr lang="en-GB" sz="900"/>
              <a:t> by Unknown Author is licensed under </a:t>
            </a:r>
            <a:r>
              <a:rPr lang="en-GB" sz="900">
                <a:hlinkClick r:id="rId9" tooltip="https://creativecommons.org/licenses/by-nc/3.0/"/>
              </a:rPr>
              <a:t>CC BY-NC</a:t>
            </a:r>
            <a:endParaRPr lang="en-GB" sz="900"/>
          </a:p>
        </p:txBody>
      </p:sp>
    </p:spTree>
    <p:extLst>
      <p:ext uri="{BB962C8B-B14F-4D97-AF65-F5344CB8AC3E}">
        <p14:creationId xmlns:p14="http://schemas.microsoft.com/office/powerpoint/2010/main" val="403715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in)">
                                      <p:cBhvr>
                                        <p:cTn id="7" dur="2000"/>
                                        <p:tgtEl>
                                          <p:spTgt spid="4"/>
                                        </p:tgtEl>
                                      </p:cBhvr>
                                    </p:animEffect>
                                  </p:childTnLst>
                                </p:cTn>
                              </p:par>
                            </p:childTnLst>
                          </p:cTn>
                        </p:par>
                        <p:par>
                          <p:cTn id="8" fill="hold">
                            <p:stCondLst>
                              <p:cond delay="2000"/>
                            </p:stCondLst>
                            <p:childTnLst>
                              <p:par>
                                <p:cTn id="9" presetID="1" presetClass="entr" presetSubtype="0" fill="hold" nodeType="afterEffect">
                                  <p:stCondLst>
                                    <p:cond delay="1000"/>
                                  </p:stCondLst>
                                  <p:childTnLst>
                                    <p:set>
                                      <p:cBhvr>
                                        <p:cTn id="10" dur="1" fill="hold">
                                          <p:stCondLst>
                                            <p:cond delay="0"/>
                                          </p:stCondLst>
                                        </p:cTn>
                                        <p:tgtEl>
                                          <p:spTgt spid="6"/>
                                        </p:tgtEl>
                                        <p:attrNameLst>
                                          <p:attrName>style.visibility</p:attrName>
                                        </p:attrNameLst>
                                      </p:cBhvr>
                                      <p:to>
                                        <p:strVal val="visible"/>
                                      </p:to>
                                    </p:set>
                                  </p:childTnLst>
                                </p:cTn>
                              </p:par>
                            </p:childTnLst>
                          </p:cTn>
                        </p:par>
                        <p:par>
                          <p:cTn id="11" fill="hold">
                            <p:stCondLst>
                              <p:cond delay="3000"/>
                            </p:stCondLst>
                            <p:childTnLst>
                              <p:par>
                                <p:cTn id="12" presetID="1" presetClass="entr" presetSubtype="0" fill="hold" nodeType="afterEffect">
                                  <p:stCondLst>
                                    <p:cond delay="100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69B5D58E1B32D4EBDC474BDC1EB049D" ma:contentTypeVersion="18" ma:contentTypeDescription="Create a new document." ma:contentTypeScope="" ma:versionID="a8daa017457ba854adb2d9b9876ad2f4">
  <xsd:schema xmlns:xsd="http://www.w3.org/2001/XMLSchema" xmlns:xs="http://www.w3.org/2001/XMLSchema" xmlns:p="http://schemas.microsoft.com/office/2006/metadata/properties" xmlns:ns2="bd83207e-bbcf-4393-abde-adc96869b43f" xmlns:ns3="845b9010-ff25-40d3-96e6-78210a75817f" targetNamespace="http://schemas.microsoft.com/office/2006/metadata/properties" ma:root="true" ma:fieldsID="ce564b013844a2be76200836d064a972" ns2:_="" ns3:_="">
    <xsd:import namespace="bd83207e-bbcf-4393-abde-adc96869b43f"/>
    <xsd:import namespace="845b9010-ff25-40d3-96e6-78210a75817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83207e-bbcf-4393-abde-adc96869b4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f3f5272-f8b9-4632-9b56-061d0e36806b"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45b9010-ff25-40d3-96e6-78210a75817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2fdb11e-afae-482f-befd-d5ada8f2a3f7}" ma:internalName="TaxCatchAll" ma:showField="CatchAllData" ma:web="845b9010-ff25-40d3-96e6-78210a75817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45b9010-ff25-40d3-96e6-78210a75817f" xsi:nil="true"/>
    <lcf76f155ced4ddcb4097134ff3c332f xmlns="bd83207e-bbcf-4393-abde-adc96869b43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2C2AF70-6635-4C6E-8A68-74A610A25311}">
  <ds:schemaRefs>
    <ds:schemaRef ds:uri="http://schemas.microsoft.com/sharepoint/v3/contenttype/forms"/>
  </ds:schemaRefs>
</ds:datastoreItem>
</file>

<file path=customXml/itemProps2.xml><?xml version="1.0" encoding="utf-8"?>
<ds:datastoreItem xmlns:ds="http://schemas.openxmlformats.org/officeDocument/2006/customXml" ds:itemID="{0654BCB5-A996-4349-A5D5-F3E6A818DD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83207e-bbcf-4393-abde-adc96869b43f"/>
    <ds:schemaRef ds:uri="845b9010-ff25-40d3-96e6-78210a7581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A8B63D8-DD2E-4F71-A7B8-FC1701179ECA}">
  <ds:schemaRefs>
    <ds:schemaRef ds:uri="http://www.w3.org/XML/1998/namespace"/>
    <ds:schemaRef ds:uri="http://schemas.openxmlformats.org/package/2006/metadata/core-properties"/>
    <ds:schemaRef ds:uri="bd83207e-bbcf-4393-abde-adc96869b43f"/>
    <ds:schemaRef ds:uri="http://schemas.microsoft.com/office/2006/documentManagement/types"/>
    <ds:schemaRef ds:uri="http://purl.org/dc/elements/1.1/"/>
    <ds:schemaRef ds:uri="http://purl.org/dc/dcmitype/"/>
    <ds:schemaRef ds:uri="http://purl.org/dc/terms/"/>
    <ds:schemaRef ds:uri="http://schemas.microsoft.com/office/infopath/2007/PartnerControls"/>
    <ds:schemaRef ds:uri="845b9010-ff25-40d3-96e6-78210a75817f"/>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38857</TotalTime>
  <Words>2253</Words>
  <Application>Microsoft Office PowerPoint</Application>
  <PresentationFormat>Widescreen</PresentationFormat>
  <Paragraphs>178</Paragraphs>
  <Slides>10</Slides>
  <Notes>10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Aptos</vt:lpstr>
      <vt:lpstr>Arial</vt:lpstr>
      <vt:lpstr>Berlin Sans FB</vt:lpstr>
      <vt:lpstr>Calibri</vt:lpstr>
      <vt:lpstr>Calibri Light</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Scruby</dc:creator>
  <cp:lastModifiedBy>Joanna Holmes</cp:lastModifiedBy>
  <cp:revision>30</cp:revision>
  <cp:lastPrinted>2024-01-02T11:03:28Z</cp:lastPrinted>
  <dcterms:created xsi:type="dcterms:W3CDTF">2023-12-02T10:32:06Z</dcterms:created>
  <dcterms:modified xsi:type="dcterms:W3CDTF">2025-02-11T15:30:48Z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0x010100369B5D58E1B32D4EBDC474BDC1EB049D</vt:lpwstr>
  </property>
</Properties>
</file>